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1" r:id="rId5"/>
    <p:sldId id="2563" r:id="rId6"/>
    <p:sldId id="2564" r:id="rId7"/>
    <p:sldId id="2565" r:id="rId8"/>
    <p:sldId id="2566" r:id="rId9"/>
    <p:sldId id="2567" r:id="rId10"/>
    <p:sldId id="2568" r:id="rId11"/>
    <p:sldId id="2576" r:id="rId12"/>
    <p:sldId id="2578" r:id="rId13"/>
    <p:sldId id="2569" r:id="rId14"/>
    <p:sldId id="2570" r:id="rId15"/>
    <p:sldId id="2571" r:id="rId16"/>
    <p:sldId id="2572" r:id="rId17"/>
    <p:sldId id="2577" r:id="rId18"/>
    <p:sldId id="2573" r:id="rId19"/>
    <p:sldId id="2574" r:id="rId20"/>
    <p:sldId id="25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Overview of Nigerian Tax Laws and Church Compliance" id="{F2575663-5615-4BF4-9B68-6538B3410613}">
          <p14:sldIdLst>
            <p14:sldId id="2561"/>
          </p14:sldIdLst>
        </p14:section>
        <p14:section name="Executive Summary" id="{BA5256FA-350C-47DE-811F-FC1AAFB98CB3}">
          <p14:sldIdLst>
            <p14:sldId id="2563"/>
          </p14:sldIdLst>
        </p14:section>
        <p14:section name="The New Nigerian Tax Architecture" id="{2C9E5E61-3170-404D-B9C1-6E383F967B15}">
          <p14:sldIdLst>
            <p14:sldId id="2564"/>
            <p14:sldId id="2565"/>
            <p14:sldId id="2566"/>
          </p14:sldIdLst>
        </p14:section>
        <p14:section name="Why Compliance Matters for the Catholic Church" id="{085DEE9A-B031-4866-8239-5EB4E9BC041B}">
          <p14:sldIdLst>
            <p14:sldId id="2567"/>
            <p14:sldId id="2568"/>
            <p14:sldId id="2576"/>
            <p14:sldId id="2578"/>
          </p14:sldIdLst>
        </p14:section>
        <p14:section name="Clergy Tax Compliance &amp; Cash Advance Management" id="{2E7477EF-3B4F-452C-9845-66E8A57FA5F4}">
          <p14:sldIdLst>
            <p14:sldId id="2569"/>
            <p14:sldId id="2570"/>
            <p14:sldId id="2571"/>
          </p14:sldIdLst>
        </p14:section>
        <p14:section name="Action Plan for Diocesan Leadership" id="{911CD027-FA86-403A-927C-983938384C0F}">
          <p14:sldIdLst>
            <p14:sldId id="2572"/>
            <p14:sldId id="2577"/>
            <p14:sldId id="2573"/>
          </p14:sldIdLst>
        </p14:section>
        <p14:section name="Recommendations &amp; Conclusion" id="{49847141-B496-4963-9257-7DE9FFE4F2F4}">
          <p14:sldIdLst>
            <p14:sldId id="2574"/>
            <p14:sldId id="25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65" d="100"/>
          <a:sy n="65" d="100"/>
        </p:scale>
        <p:origin x="696" y="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4E00F8-5D7F-40A6-A078-9205089F74FE}"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CC1A08E6-2356-425E-8C07-3236400DCD39}">
      <dgm:prSet/>
      <dgm:spPr/>
      <dgm:t>
        <a:bodyPr/>
        <a:lstStyle/>
        <a:p>
          <a:pPr>
            <a:lnSpc>
              <a:spcPct val="100000"/>
            </a:lnSpc>
            <a:defRPr b="1"/>
          </a:pPr>
          <a:r>
            <a:rPr lang="en-US"/>
            <a:t>Proper Cash Advance Controls</a:t>
          </a:r>
        </a:p>
      </dgm:t>
    </dgm:pt>
    <dgm:pt modelId="{28BA61A8-D643-4893-B5F7-98C072892D4F}" type="parTrans" cxnId="{A8AAAD99-868F-441A-83BC-287588C30429}">
      <dgm:prSet/>
      <dgm:spPr/>
      <dgm:t>
        <a:bodyPr/>
        <a:lstStyle/>
        <a:p>
          <a:endParaRPr lang="en-US"/>
        </a:p>
      </dgm:t>
    </dgm:pt>
    <dgm:pt modelId="{8D2E3F8C-0C59-48B5-B6B1-CE514AF6E8F2}" type="sibTrans" cxnId="{A8AAAD99-868F-441A-83BC-287588C30429}">
      <dgm:prSet/>
      <dgm:spPr/>
      <dgm:t>
        <a:bodyPr/>
        <a:lstStyle/>
        <a:p>
          <a:pPr>
            <a:lnSpc>
              <a:spcPct val="100000"/>
            </a:lnSpc>
            <a:defRPr b="1"/>
          </a:pPr>
          <a:endParaRPr lang="en-US"/>
        </a:p>
      </dgm:t>
    </dgm:pt>
    <dgm:pt modelId="{D1333B6E-630B-4924-A2FB-7EB7195A0D7F}">
      <dgm:prSet/>
      <dgm:spPr/>
      <dgm:t>
        <a:bodyPr/>
        <a:lstStyle/>
        <a:p>
          <a:pPr>
            <a:lnSpc>
              <a:spcPct val="100000"/>
            </a:lnSpc>
          </a:pPr>
          <a:r>
            <a:rPr lang="en-US"/>
            <a:t>Cash advances must be pre-approved, supported by receipts, and reconciled within a set timeframe to avoid taxation risks.</a:t>
          </a:r>
        </a:p>
      </dgm:t>
    </dgm:pt>
    <dgm:pt modelId="{0848338A-3315-4084-BB4C-3CD990EA54CA}" type="parTrans" cxnId="{812265EF-E346-4076-A422-21C6189D0B8E}">
      <dgm:prSet/>
      <dgm:spPr/>
      <dgm:t>
        <a:bodyPr/>
        <a:lstStyle/>
        <a:p>
          <a:endParaRPr lang="en-US"/>
        </a:p>
      </dgm:t>
    </dgm:pt>
    <dgm:pt modelId="{57257987-5215-4441-A037-B89F793A8B03}" type="sibTrans" cxnId="{812265EF-E346-4076-A422-21C6189D0B8E}">
      <dgm:prSet/>
      <dgm:spPr/>
      <dgm:t>
        <a:bodyPr/>
        <a:lstStyle/>
        <a:p>
          <a:endParaRPr lang="en-US"/>
        </a:p>
      </dgm:t>
    </dgm:pt>
    <dgm:pt modelId="{5E3CBA7F-1806-424E-97D6-001FC899F1B7}">
      <dgm:prSet/>
      <dgm:spPr/>
      <dgm:t>
        <a:bodyPr/>
        <a:lstStyle/>
        <a:p>
          <a:pPr>
            <a:lnSpc>
              <a:spcPct val="100000"/>
            </a:lnSpc>
            <a:defRPr b="1"/>
          </a:pPr>
          <a:r>
            <a:rPr lang="en-US"/>
            <a:t>Imprest Policy Implementation</a:t>
          </a:r>
        </a:p>
      </dgm:t>
    </dgm:pt>
    <dgm:pt modelId="{98CC1A8D-C2B4-40AF-9261-1CBCED11692F}" type="parTrans" cxnId="{42E6F0CE-2E6B-41F2-BDF3-5D0528B9B269}">
      <dgm:prSet/>
      <dgm:spPr/>
      <dgm:t>
        <a:bodyPr/>
        <a:lstStyle/>
        <a:p>
          <a:endParaRPr lang="en-US"/>
        </a:p>
      </dgm:t>
    </dgm:pt>
    <dgm:pt modelId="{F780F15B-A71A-4E9A-A482-E949AA61B463}" type="sibTrans" cxnId="{42E6F0CE-2E6B-41F2-BDF3-5D0528B9B269}">
      <dgm:prSet/>
      <dgm:spPr/>
      <dgm:t>
        <a:bodyPr/>
        <a:lstStyle/>
        <a:p>
          <a:pPr>
            <a:lnSpc>
              <a:spcPct val="100000"/>
            </a:lnSpc>
            <a:defRPr b="1"/>
          </a:pPr>
          <a:endParaRPr lang="en-US"/>
        </a:p>
      </dgm:t>
    </dgm:pt>
    <dgm:pt modelId="{23894C22-151A-4239-8CB3-9F4B88F38249}">
      <dgm:prSet/>
      <dgm:spPr/>
      <dgm:t>
        <a:bodyPr/>
        <a:lstStyle/>
        <a:p>
          <a:pPr>
            <a:lnSpc>
              <a:spcPct val="100000"/>
            </a:lnSpc>
          </a:pPr>
          <a:r>
            <a:rPr lang="en-US"/>
            <a:t>Dioceses should implement clear imprest policies and maintain detailed records for compliance and accountability.</a:t>
          </a:r>
        </a:p>
      </dgm:t>
    </dgm:pt>
    <dgm:pt modelId="{BBCD10AD-803E-402B-B72E-1B6009EB30D5}" type="parTrans" cxnId="{942689D9-FB4A-4210-81B9-03140EB2D17A}">
      <dgm:prSet/>
      <dgm:spPr/>
      <dgm:t>
        <a:bodyPr/>
        <a:lstStyle/>
        <a:p>
          <a:endParaRPr lang="en-US"/>
        </a:p>
      </dgm:t>
    </dgm:pt>
    <dgm:pt modelId="{2B000465-00E1-4B01-8325-310D9E7F88DB}" type="sibTrans" cxnId="{942689D9-FB4A-4210-81B9-03140EB2D17A}">
      <dgm:prSet/>
      <dgm:spPr/>
      <dgm:t>
        <a:bodyPr/>
        <a:lstStyle/>
        <a:p>
          <a:endParaRPr lang="en-US"/>
        </a:p>
      </dgm:t>
    </dgm:pt>
    <dgm:pt modelId="{F2CE2DB0-C976-406A-BCAE-A0DF9724C188}">
      <dgm:prSet/>
      <dgm:spPr/>
      <dgm:t>
        <a:bodyPr/>
        <a:lstStyle/>
        <a:p>
          <a:pPr>
            <a:lnSpc>
              <a:spcPct val="100000"/>
            </a:lnSpc>
            <a:defRPr b="1"/>
          </a:pPr>
          <a:r>
            <a:rPr lang="en-US"/>
            <a:t>Training and Compliance</a:t>
          </a:r>
        </a:p>
      </dgm:t>
    </dgm:pt>
    <dgm:pt modelId="{E2290C30-8879-4E10-AA34-0CDBB7FFA156}" type="parTrans" cxnId="{854F1E96-09F2-4078-B821-3DDE89A76EC1}">
      <dgm:prSet/>
      <dgm:spPr/>
      <dgm:t>
        <a:bodyPr/>
        <a:lstStyle/>
        <a:p>
          <a:endParaRPr lang="en-US"/>
        </a:p>
      </dgm:t>
    </dgm:pt>
    <dgm:pt modelId="{635FFF45-90D8-432A-B75C-D82120A81451}" type="sibTrans" cxnId="{854F1E96-09F2-4078-B821-3DDE89A76EC1}">
      <dgm:prSet/>
      <dgm:spPr/>
      <dgm:t>
        <a:bodyPr/>
        <a:lstStyle/>
        <a:p>
          <a:endParaRPr lang="en-US"/>
        </a:p>
      </dgm:t>
    </dgm:pt>
    <dgm:pt modelId="{11609FDA-085F-480A-8960-0BCD640B9A7E}">
      <dgm:prSet/>
      <dgm:spPr/>
      <dgm:t>
        <a:bodyPr/>
        <a:lstStyle/>
        <a:p>
          <a:pPr>
            <a:lnSpc>
              <a:spcPct val="100000"/>
            </a:lnSpc>
          </a:pPr>
          <a:r>
            <a:rPr lang="en-US"/>
            <a:t>Training clergy and finance teams on policies ensures correct management of advances and VAT compliance.</a:t>
          </a:r>
        </a:p>
      </dgm:t>
    </dgm:pt>
    <dgm:pt modelId="{3E325DA9-3AE3-4C6C-BC4C-235CC53C113B}" type="parTrans" cxnId="{54C1BD77-9D4B-4C3D-9FA1-B2E0E3FD3FE5}">
      <dgm:prSet/>
      <dgm:spPr/>
      <dgm:t>
        <a:bodyPr/>
        <a:lstStyle/>
        <a:p>
          <a:endParaRPr lang="en-US"/>
        </a:p>
      </dgm:t>
    </dgm:pt>
    <dgm:pt modelId="{7201961A-823F-4437-9D18-D8FBCBD7A214}" type="sibTrans" cxnId="{54C1BD77-9D4B-4C3D-9FA1-B2E0E3FD3FE5}">
      <dgm:prSet/>
      <dgm:spPr/>
      <dgm:t>
        <a:bodyPr/>
        <a:lstStyle/>
        <a:p>
          <a:endParaRPr lang="en-US"/>
        </a:p>
      </dgm:t>
    </dgm:pt>
    <dgm:pt modelId="{C0CEEEA3-12A7-4F58-83A1-C48E52C231A2}" type="pres">
      <dgm:prSet presAssocID="{CD4E00F8-5D7F-40A6-A078-9205089F74FE}" presName="Root" presStyleCnt="0">
        <dgm:presLayoutVars>
          <dgm:dir/>
          <dgm:resizeHandles val="exact"/>
        </dgm:presLayoutVars>
      </dgm:prSet>
      <dgm:spPr/>
      <dgm:t>
        <a:bodyPr/>
        <a:lstStyle/>
        <a:p>
          <a:endParaRPr lang="en-US"/>
        </a:p>
      </dgm:t>
    </dgm:pt>
    <dgm:pt modelId="{378D67BB-F7EF-4C3D-A340-739E01FFA6CC}" type="pres">
      <dgm:prSet presAssocID="{CC1A08E6-2356-425E-8C07-3236400DCD39}" presName="Composite" presStyleCnt="0"/>
      <dgm:spPr/>
    </dgm:pt>
    <dgm:pt modelId="{DC96BF4B-02DE-4156-AAEF-5604E4FA6946}" type="pres">
      <dgm:prSet presAssocID="{CC1A08E6-2356-425E-8C07-3236400DCD39}"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5841" r="17406" b="-5"/>
          <a:stretch/>
        </a:blipFill>
      </dgm:spPr>
      <dgm:extLst>
        <a:ext uri="{E40237B7-FDA0-4F09-8148-C483321AD2D9}">
          <dgm14:cNvPr xmlns:dgm14="http://schemas.microsoft.com/office/drawing/2010/diagram" id="0" name="" descr="Form and Documents For Canadian Residents Involving Pension Plans and Finances Photo Series (Shot with Canon 5DS 50.6mp photos professionally retouched - Lightroom / Photoshop - original size 5792 x 8688 downsampled as needed for clarity and select focus used for dramatic effect)"/>
        </a:ext>
      </dgm:extLst>
    </dgm:pt>
    <dgm:pt modelId="{4C818EF6-AF6A-4519-8265-F02539ECB586}" type="pres">
      <dgm:prSet presAssocID="{CC1A08E6-2356-425E-8C07-3236400DCD39}" presName="Subtitle" presStyleLbl="revTx" presStyleIdx="0" presStyleCnt="6">
        <dgm:presLayoutVars>
          <dgm:chMax val="0"/>
          <dgm:bulletEnabled/>
        </dgm:presLayoutVars>
      </dgm:prSet>
      <dgm:spPr/>
      <dgm:t>
        <a:bodyPr/>
        <a:lstStyle/>
        <a:p>
          <a:endParaRPr lang="en-US"/>
        </a:p>
      </dgm:t>
    </dgm:pt>
    <dgm:pt modelId="{32D74A96-3182-4276-8397-946EE03610A2}" type="pres">
      <dgm:prSet presAssocID="{CC1A08E6-2356-425E-8C07-3236400DCD39}" presName="Description" presStyleLbl="revTx" presStyleIdx="1" presStyleCnt="6">
        <dgm:presLayoutVars>
          <dgm:bulletEnabled/>
        </dgm:presLayoutVars>
      </dgm:prSet>
      <dgm:spPr/>
      <dgm:t>
        <a:bodyPr/>
        <a:lstStyle/>
        <a:p>
          <a:endParaRPr lang="en-US"/>
        </a:p>
      </dgm:t>
    </dgm:pt>
    <dgm:pt modelId="{62DB5735-D206-471B-A1AF-65D0193DAB2D}" type="pres">
      <dgm:prSet presAssocID="{8D2E3F8C-0C59-48B5-B6B1-CE514AF6E8F2}" presName="sibTrans" presStyleLbl="sibTrans2D1" presStyleIdx="0" presStyleCnt="0"/>
      <dgm:spPr/>
      <dgm:t>
        <a:bodyPr/>
        <a:lstStyle/>
        <a:p>
          <a:endParaRPr lang="en-US"/>
        </a:p>
      </dgm:t>
    </dgm:pt>
    <dgm:pt modelId="{B3AD4736-8FDC-42BD-B998-D10B27DCF0DE}" type="pres">
      <dgm:prSet presAssocID="{5E3CBA7F-1806-424E-97D6-001FC899F1B7}" presName="Composite" presStyleCnt="0"/>
      <dgm:spPr/>
    </dgm:pt>
    <dgm:pt modelId="{12BDEC10-737C-4E5C-BDB5-023DE9865BDF}" type="pres">
      <dgm:prSet presAssocID="{5E3CBA7F-1806-424E-97D6-001FC899F1B7}"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4381" r="29119" b="1"/>
          <a:stretch/>
        </a:blipFill>
      </dgm:spPr>
      <dgm:extLst>
        <a:ext uri="{E40237B7-FDA0-4F09-8148-C483321AD2D9}">
          <dgm14:cNvPr xmlns:dgm14="http://schemas.microsoft.com/office/drawing/2010/diagram" id="0" name="" descr="shot of progress report"/>
        </a:ext>
      </dgm:extLst>
    </dgm:pt>
    <dgm:pt modelId="{424D90F2-C8D9-48CC-8E62-D108F97B6776}" type="pres">
      <dgm:prSet presAssocID="{5E3CBA7F-1806-424E-97D6-001FC899F1B7}" presName="Subtitle" presStyleLbl="revTx" presStyleIdx="2" presStyleCnt="6">
        <dgm:presLayoutVars>
          <dgm:chMax val="0"/>
          <dgm:bulletEnabled/>
        </dgm:presLayoutVars>
      </dgm:prSet>
      <dgm:spPr/>
      <dgm:t>
        <a:bodyPr/>
        <a:lstStyle/>
        <a:p>
          <a:endParaRPr lang="en-US"/>
        </a:p>
      </dgm:t>
    </dgm:pt>
    <dgm:pt modelId="{E93D0299-B842-463F-BEFF-4C95AB51D18C}" type="pres">
      <dgm:prSet presAssocID="{5E3CBA7F-1806-424E-97D6-001FC899F1B7}" presName="Description" presStyleLbl="revTx" presStyleIdx="3" presStyleCnt="6">
        <dgm:presLayoutVars>
          <dgm:bulletEnabled/>
        </dgm:presLayoutVars>
      </dgm:prSet>
      <dgm:spPr/>
      <dgm:t>
        <a:bodyPr/>
        <a:lstStyle/>
        <a:p>
          <a:endParaRPr lang="en-US"/>
        </a:p>
      </dgm:t>
    </dgm:pt>
    <dgm:pt modelId="{1B5A674E-B810-4395-954A-6A4A4B089FFB}" type="pres">
      <dgm:prSet presAssocID="{F780F15B-A71A-4E9A-A482-E949AA61B463}" presName="sibTrans" presStyleLbl="sibTrans2D1" presStyleIdx="0" presStyleCnt="0"/>
      <dgm:spPr/>
      <dgm:t>
        <a:bodyPr/>
        <a:lstStyle/>
        <a:p>
          <a:endParaRPr lang="en-US"/>
        </a:p>
      </dgm:t>
    </dgm:pt>
    <dgm:pt modelId="{6877CAB5-3613-47DD-BE4D-74CEEDD0E48F}" type="pres">
      <dgm:prSet presAssocID="{F2CE2DB0-C976-406A-BCAE-A0DF9724C188}" presName="Composite" presStyleCnt="0"/>
      <dgm:spPr/>
    </dgm:pt>
    <dgm:pt modelId="{C5001771-469D-4860-B789-C79891FCFC89}" type="pres">
      <dgm:prSet presAssocID="{F2CE2DB0-C976-406A-BCAE-A0DF9724C188}"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2798" r="10448" b="-5"/>
          <a:stretch/>
        </a:blipFill>
      </dgm:spPr>
      <dgm:extLst>
        <a:ext uri="{E40237B7-FDA0-4F09-8148-C483321AD2D9}">
          <dgm14:cNvPr xmlns:dgm14="http://schemas.microsoft.com/office/drawing/2010/diagram" id="0" name="" descr="Close-up of unrecognizable conference participants discussing"/>
        </a:ext>
      </dgm:extLst>
    </dgm:pt>
    <dgm:pt modelId="{AF897074-5A43-4505-ABB4-2FFB384D3898}" type="pres">
      <dgm:prSet presAssocID="{F2CE2DB0-C976-406A-BCAE-A0DF9724C188}" presName="Subtitle" presStyleLbl="revTx" presStyleIdx="4" presStyleCnt="6">
        <dgm:presLayoutVars>
          <dgm:chMax val="0"/>
          <dgm:bulletEnabled/>
        </dgm:presLayoutVars>
      </dgm:prSet>
      <dgm:spPr/>
      <dgm:t>
        <a:bodyPr/>
        <a:lstStyle/>
        <a:p>
          <a:endParaRPr lang="en-US"/>
        </a:p>
      </dgm:t>
    </dgm:pt>
    <dgm:pt modelId="{7FDBAD59-2517-40E8-93F4-89A9872C5696}" type="pres">
      <dgm:prSet presAssocID="{F2CE2DB0-C976-406A-BCAE-A0DF9724C188}" presName="Description" presStyleLbl="revTx" presStyleIdx="5" presStyleCnt="6">
        <dgm:presLayoutVars>
          <dgm:bulletEnabled/>
        </dgm:presLayoutVars>
      </dgm:prSet>
      <dgm:spPr/>
      <dgm:t>
        <a:bodyPr/>
        <a:lstStyle/>
        <a:p>
          <a:endParaRPr lang="en-US"/>
        </a:p>
      </dgm:t>
    </dgm:pt>
  </dgm:ptLst>
  <dgm:cxnLst>
    <dgm:cxn modelId="{812265EF-E346-4076-A422-21C6189D0B8E}" srcId="{CC1A08E6-2356-425E-8C07-3236400DCD39}" destId="{D1333B6E-630B-4924-A2FB-7EB7195A0D7F}" srcOrd="0" destOrd="0" parTransId="{0848338A-3315-4084-BB4C-3CD990EA54CA}" sibTransId="{57257987-5215-4441-A037-B89F793A8B03}"/>
    <dgm:cxn modelId="{A8AAAD99-868F-441A-83BC-287588C30429}" srcId="{CD4E00F8-5D7F-40A6-A078-9205089F74FE}" destId="{CC1A08E6-2356-425E-8C07-3236400DCD39}" srcOrd="0" destOrd="0" parTransId="{28BA61A8-D643-4893-B5F7-98C072892D4F}" sibTransId="{8D2E3F8C-0C59-48B5-B6B1-CE514AF6E8F2}"/>
    <dgm:cxn modelId="{B8A217BA-E32D-447C-BA55-C0FA4579AB3C}" type="presOf" srcId="{8D2E3F8C-0C59-48B5-B6B1-CE514AF6E8F2}" destId="{62DB5735-D206-471B-A1AF-65D0193DAB2D}" srcOrd="0" destOrd="0" presId="urn:microsoft.com/office/officeart/2024/3/layout/verticalVisualTextBlock1"/>
    <dgm:cxn modelId="{2EDD1FC5-B73D-48E5-BEEA-0075CF6E2766}" type="presOf" srcId="{F780F15B-A71A-4E9A-A482-E949AA61B463}" destId="{1B5A674E-B810-4395-954A-6A4A4B089FFB}" srcOrd="0" destOrd="0" presId="urn:microsoft.com/office/officeart/2024/3/layout/verticalVisualTextBlock1"/>
    <dgm:cxn modelId="{7342B700-A8E1-4BDA-997B-BD3338D3C8BF}" type="presOf" srcId="{11609FDA-085F-480A-8960-0BCD640B9A7E}" destId="{7FDBAD59-2517-40E8-93F4-89A9872C5696}" srcOrd="0" destOrd="0" presId="urn:microsoft.com/office/officeart/2024/3/layout/verticalVisualTextBlock1"/>
    <dgm:cxn modelId="{DABDB296-2828-4AB8-8D14-13A169D28098}" type="presOf" srcId="{D1333B6E-630B-4924-A2FB-7EB7195A0D7F}" destId="{32D74A96-3182-4276-8397-946EE03610A2}" srcOrd="0" destOrd="0" presId="urn:microsoft.com/office/officeart/2024/3/layout/verticalVisualTextBlock1"/>
    <dgm:cxn modelId="{54C1BD77-9D4B-4C3D-9FA1-B2E0E3FD3FE5}" srcId="{F2CE2DB0-C976-406A-BCAE-A0DF9724C188}" destId="{11609FDA-085F-480A-8960-0BCD640B9A7E}" srcOrd="0" destOrd="0" parTransId="{3E325DA9-3AE3-4C6C-BC4C-235CC53C113B}" sibTransId="{7201961A-823F-4437-9D18-D8FBCBD7A214}"/>
    <dgm:cxn modelId="{C682A6D5-AE86-4E3B-AF7E-61820EDD9479}" type="presOf" srcId="{23894C22-151A-4239-8CB3-9F4B88F38249}" destId="{E93D0299-B842-463F-BEFF-4C95AB51D18C}" srcOrd="0" destOrd="0" presId="urn:microsoft.com/office/officeart/2024/3/layout/verticalVisualTextBlock1"/>
    <dgm:cxn modelId="{392C90CC-A3BC-4A6D-AFC3-DD8480107FE1}" type="presOf" srcId="{CC1A08E6-2356-425E-8C07-3236400DCD39}" destId="{4C818EF6-AF6A-4519-8265-F02539ECB586}" srcOrd="0" destOrd="0" presId="urn:microsoft.com/office/officeart/2024/3/layout/verticalVisualTextBlock1"/>
    <dgm:cxn modelId="{AC01454A-8917-45BB-90BE-FB89BA78E5CB}" type="presOf" srcId="{5E3CBA7F-1806-424E-97D6-001FC899F1B7}" destId="{424D90F2-C8D9-48CC-8E62-D108F97B6776}" srcOrd="0" destOrd="0" presId="urn:microsoft.com/office/officeart/2024/3/layout/verticalVisualTextBlock1"/>
    <dgm:cxn modelId="{942689D9-FB4A-4210-81B9-03140EB2D17A}" srcId="{5E3CBA7F-1806-424E-97D6-001FC899F1B7}" destId="{23894C22-151A-4239-8CB3-9F4B88F38249}" srcOrd="0" destOrd="0" parTransId="{BBCD10AD-803E-402B-B72E-1B6009EB30D5}" sibTransId="{2B000465-00E1-4B01-8325-310D9E7F88DB}"/>
    <dgm:cxn modelId="{854F1E96-09F2-4078-B821-3DDE89A76EC1}" srcId="{CD4E00F8-5D7F-40A6-A078-9205089F74FE}" destId="{F2CE2DB0-C976-406A-BCAE-A0DF9724C188}" srcOrd="2" destOrd="0" parTransId="{E2290C30-8879-4E10-AA34-0CDBB7FFA156}" sibTransId="{635FFF45-90D8-432A-B75C-D82120A81451}"/>
    <dgm:cxn modelId="{8E005C3E-5BCF-4E1F-B59B-150221AFA1C5}" type="presOf" srcId="{CD4E00F8-5D7F-40A6-A078-9205089F74FE}" destId="{C0CEEEA3-12A7-4F58-83A1-C48E52C231A2}" srcOrd="0" destOrd="0" presId="urn:microsoft.com/office/officeart/2024/3/layout/verticalVisualTextBlock1"/>
    <dgm:cxn modelId="{42E6F0CE-2E6B-41F2-BDF3-5D0528B9B269}" srcId="{CD4E00F8-5D7F-40A6-A078-9205089F74FE}" destId="{5E3CBA7F-1806-424E-97D6-001FC899F1B7}" srcOrd="1" destOrd="0" parTransId="{98CC1A8D-C2B4-40AF-9261-1CBCED11692F}" sibTransId="{F780F15B-A71A-4E9A-A482-E949AA61B463}"/>
    <dgm:cxn modelId="{20D6BDF6-A724-4BF9-A4E2-1AE760D28F9F}" type="presOf" srcId="{F2CE2DB0-C976-406A-BCAE-A0DF9724C188}" destId="{AF897074-5A43-4505-ABB4-2FFB384D3898}" srcOrd="0" destOrd="0" presId="urn:microsoft.com/office/officeart/2024/3/layout/verticalVisualTextBlock1"/>
    <dgm:cxn modelId="{02653994-1D91-4469-A3C6-DA811CA8A4DC}" type="presParOf" srcId="{C0CEEEA3-12A7-4F58-83A1-C48E52C231A2}" destId="{378D67BB-F7EF-4C3D-A340-739E01FFA6CC}" srcOrd="0" destOrd="0" presId="urn:microsoft.com/office/officeart/2024/3/layout/verticalVisualTextBlock1"/>
    <dgm:cxn modelId="{81743A65-FBDC-4B78-A817-51FB9E374D63}" type="presParOf" srcId="{378D67BB-F7EF-4C3D-A340-739E01FFA6CC}" destId="{DC96BF4B-02DE-4156-AAEF-5604E4FA6946}" srcOrd="0" destOrd="0" presId="urn:microsoft.com/office/officeart/2024/3/layout/verticalVisualTextBlock1"/>
    <dgm:cxn modelId="{0760A5F0-3A3F-4C7B-8D63-F543E46B8EAB}" type="presParOf" srcId="{378D67BB-F7EF-4C3D-A340-739E01FFA6CC}" destId="{4C818EF6-AF6A-4519-8265-F02539ECB586}" srcOrd="1" destOrd="0" presId="urn:microsoft.com/office/officeart/2024/3/layout/verticalVisualTextBlock1"/>
    <dgm:cxn modelId="{A730B384-5C39-49D1-8DE3-829165ABC54D}" type="presParOf" srcId="{378D67BB-F7EF-4C3D-A340-739E01FFA6CC}" destId="{32D74A96-3182-4276-8397-946EE03610A2}" srcOrd="2" destOrd="0" presId="urn:microsoft.com/office/officeart/2024/3/layout/verticalVisualTextBlock1"/>
    <dgm:cxn modelId="{24F19294-DB03-4FC5-8DAB-3236B52A7873}" type="presParOf" srcId="{C0CEEEA3-12A7-4F58-83A1-C48E52C231A2}" destId="{62DB5735-D206-471B-A1AF-65D0193DAB2D}" srcOrd="1" destOrd="0" presId="urn:microsoft.com/office/officeart/2024/3/layout/verticalVisualTextBlock1"/>
    <dgm:cxn modelId="{646EC1F1-5C31-437B-8BB5-C886ED15DA2D}" type="presParOf" srcId="{C0CEEEA3-12A7-4F58-83A1-C48E52C231A2}" destId="{B3AD4736-8FDC-42BD-B998-D10B27DCF0DE}" srcOrd="2" destOrd="0" presId="urn:microsoft.com/office/officeart/2024/3/layout/verticalVisualTextBlock1"/>
    <dgm:cxn modelId="{6069A4C3-C46A-41D7-8044-5CD486675D75}" type="presParOf" srcId="{B3AD4736-8FDC-42BD-B998-D10B27DCF0DE}" destId="{12BDEC10-737C-4E5C-BDB5-023DE9865BDF}" srcOrd="0" destOrd="0" presId="urn:microsoft.com/office/officeart/2024/3/layout/verticalVisualTextBlock1"/>
    <dgm:cxn modelId="{8F2703AA-40C7-4A33-8E4F-A327018D6E19}" type="presParOf" srcId="{B3AD4736-8FDC-42BD-B998-D10B27DCF0DE}" destId="{424D90F2-C8D9-48CC-8E62-D108F97B6776}" srcOrd="1" destOrd="0" presId="urn:microsoft.com/office/officeart/2024/3/layout/verticalVisualTextBlock1"/>
    <dgm:cxn modelId="{4DCD90D3-31BB-4292-949A-80A1CD4644AF}" type="presParOf" srcId="{B3AD4736-8FDC-42BD-B998-D10B27DCF0DE}" destId="{E93D0299-B842-463F-BEFF-4C95AB51D18C}" srcOrd="2" destOrd="0" presId="urn:microsoft.com/office/officeart/2024/3/layout/verticalVisualTextBlock1"/>
    <dgm:cxn modelId="{A582F0C1-2389-4851-B1EA-39844EB225D3}" type="presParOf" srcId="{C0CEEEA3-12A7-4F58-83A1-C48E52C231A2}" destId="{1B5A674E-B810-4395-954A-6A4A4B089FFB}" srcOrd="3" destOrd="0" presId="urn:microsoft.com/office/officeart/2024/3/layout/verticalVisualTextBlock1"/>
    <dgm:cxn modelId="{6B8480F5-C3D9-4F2D-994A-FB12622E75F6}" type="presParOf" srcId="{C0CEEEA3-12A7-4F58-83A1-C48E52C231A2}" destId="{6877CAB5-3613-47DD-BE4D-74CEEDD0E48F}" srcOrd="4" destOrd="0" presId="urn:microsoft.com/office/officeart/2024/3/layout/verticalVisualTextBlock1"/>
    <dgm:cxn modelId="{6A913FC5-AD11-4E2D-A3ED-4520BDCBD0BC}" type="presParOf" srcId="{6877CAB5-3613-47DD-BE4D-74CEEDD0E48F}" destId="{C5001771-469D-4860-B789-C79891FCFC89}" srcOrd="0" destOrd="0" presId="urn:microsoft.com/office/officeart/2024/3/layout/verticalVisualTextBlock1"/>
    <dgm:cxn modelId="{1BA81B45-3D3E-4762-B7A8-CDA71B190C25}" type="presParOf" srcId="{6877CAB5-3613-47DD-BE4D-74CEEDD0E48F}" destId="{AF897074-5A43-4505-ABB4-2FFB384D3898}" srcOrd="1" destOrd="0" presId="urn:microsoft.com/office/officeart/2024/3/layout/verticalVisualTextBlock1"/>
    <dgm:cxn modelId="{5C0D0FAC-F075-4694-AAE7-C71540D19123}" type="presParOf" srcId="{6877CAB5-3613-47DD-BE4D-74CEEDD0E48F}" destId="{7FDBAD59-2517-40E8-93F4-89A9872C5696}"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A61D3-61ED-4092-ABF3-DF526183966B}" type="datetimeFigureOut">
              <a:t>12/18/2025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1968F-D567-4667-8ED2-CE378F50E172}" type="slidenum">
              <a:t>‹#›</a:t>
            </a:fld>
            <a:endParaRPr lang="en-US"/>
          </a:p>
        </p:txBody>
      </p:sp>
    </p:spTree>
    <p:extLst>
      <p:ext uri="{BB962C8B-B14F-4D97-AF65-F5344CB8AC3E}">
        <p14:creationId xmlns:p14="http://schemas.microsoft.com/office/powerpoint/2010/main" val="3667426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F0739497-FFE0-4982-AC12-D306B3CDD9A5}" type="slidenum">
              <a:t>1</a:t>
            </a:fld>
            <a:endParaRPr lang="en-US"/>
          </a:p>
        </p:txBody>
      </p:sp>
    </p:spTree>
    <p:extLst>
      <p:ext uri="{BB962C8B-B14F-4D97-AF65-F5344CB8AC3E}">
        <p14:creationId xmlns:p14="http://schemas.microsoft.com/office/powerpoint/2010/main" val="257404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https://niia.gov.ng/wp-content/uploads/2025/05/Tax-Reforms-BACITI-Briefings-.pdf,https://www.abacademies.org/articles/the-impact-of-tax-reforms-on-economic-growth-16941.html
Personal Income Tax for Priests, Managing Cash Advances
</a:t>
            </a:r>
          </a:p>
        </p:txBody>
      </p:sp>
      <p:sp>
        <p:nvSpPr>
          <p:cNvPr id="4" name="Slide Number Placeholder 3"/>
          <p:cNvSpPr>
            <a:spLocks noGrp="1"/>
          </p:cNvSpPr>
          <p:nvPr>
            <p:ph type="sldNum" sz="quarter" idx="5"/>
          </p:nvPr>
        </p:nvSpPr>
        <p:spPr/>
        <p:txBody>
          <a:bodyPr/>
          <a:lstStyle/>
          <a:p>
            <a:fld id="{F0739497-FFE0-4982-AC12-D306B3CDD9A5}" type="slidenum">
              <a:t>10</a:t>
            </a:fld>
            <a:endParaRPr lang="en-US"/>
          </a:p>
        </p:txBody>
      </p:sp>
    </p:spTree>
    <p:extLst>
      <p:ext uri="{BB962C8B-B14F-4D97-AF65-F5344CB8AC3E}">
        <p14:creationId xmlns:p14="http://schemas.microsoft.com/office/powerpoint/2010/main" val="4247040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https://niia.gov.ng/wp-content/uploads/2025/05/Tax-Reforms-BACITI-Briefings-.pdf,https://www.abacademies.org/articles/the-impact-of-tax-reforms-on-economic-growth-16941.html
Stipends, allowances, and housing benefits paid to priests are taxable under the Personal Income Tax Act (PITA). Dioceses must operate PAYE systems, register clergy for Tax Identification Numbers, calculate monthly liabilities, deduct taxes, and remit to the State Internal Revenue Service. Benefits-in-kind such as accommodation or vehicles may also be taxable. Failure to comply exposes dioceses to penalties and reputational risks. Proper payroll systems and documentation are critical to ensure compliance and protect clergy from unintended liabilities.
</a:t>
            </a:r>
          </a:p>
        </p:txBody>
      </p:sp>
      <p:sp>
        <p:nvSpPr>
          <p:cNvPr id="4" name="Slide Number Placeholder 3"/>
          <p:cNvSpPr>
            <a:spLocks noGrp="1"/>
          </p:cNvSpPr>
          <p:nvPr>
            <p:ph type="sldNum" sz="quarter" idx="5"/>
          </p:nvPr>
        </p:nvSpPr>
        <p:spPr/>
        <p:txBody>
          <a:bodyPr/>
          <a:lstStyle/>
          <a:p>
            <a:fld id="{F0739497-FFE0-4982-AC12-D306B3CDD9A5}" type="slidenum">
              <a:t>11</a:t>
            </a:fld>
            <a:endParaRPr lang="en-US"/>
          </a:p>
        </p:txBody>
      </p:sp>
    </p:spTree>
    <p:extLst>
      <p:ext uri="{BB962C8B-B14F-4D97-AF65-F5344CB8AC3E}">
        <p14:creationId xmlns:p14="http://schemas.microsoft.com/office/powerpoint/2010/main" val="4148052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https://niia.gov.ng/wp-content/uploads/2025/05/Tax-Reforms-BACITI-Briefings-.pdf,https://www.abacademies.org/articles/the-impact-of-tax-reforms-on-economic-growth-16941.html
Cash advances provided to priests for organizational purchases are not income if properly managed. They must be pre-approved, supported by receipts, reconciled within a set timeframe (e.g., 30 days), and any surplus refunded. Unreconciled advances risk being treated as income and taxed. Dioceses should implement clear imprest policies, maintain detailed records for at least five years, and train clergy and finance teams on compliance. Where VAT applies, ensure VAT-compliant invoices to claim input credits. These controls safeguard exemptions and prevent financial mismanagement.
</a:t>
            </a:r>
          </a:p>
        </p:txBody>
      </p:sp>
      <p:sp>
        <p:nvSpPr>
          <p:cNvPr id="4" name="Slide Number Placeholder 3"/>
          <p:cNvSpPr>
            <a:spLocks noGrp="1"/>
          </p:cNvSpPr>
          <p:nvPr>
            <p:ph type="sldNum" sz="quarter" idx="5"/>
          </p:nvPr>
        </p:nvSpPr>
        <p:spPr/>
        <p:txBody>
          <a:bodyPr/>
          <a:lstStyle/>
          <a:p>
            <a:fld id="{F0739497-FFE0-4982-AC12-D306B3CDD9A5}" type="slidenum">
              <a:t>12</a:t>
            </a:fld>
            <a:endParaRPr lang="en-US"/>
          </a:p>
        </p:txBody>
      </p:sp>
    </p:spTree>
    <p:extLst>
      <p:ext uri="{BB962C8B-B14F-4D97-AF65-F5344CB8AC3E}">
        <p14:creationId xmlns:p14="http://schemas.microsoft.com/office/powerpoint/2010/main" val="192241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https://blogs.worldbank.org/en/governance/seizing-the-opportunity-for-tax-administration-reform,https://www.abacademies.org/articles/the-impact-of-tax-reforms-on-economic-growth-16941.html
Next 90–180 Days
</a:t>
            </a:r>
          </a:p>
        </p:txBody>
      </p:sp>
      <p:sp>
        <p:nvSpPr>
          <p:cNvPr id="4" name="Slide Number Placeholder 3"/>
          <p:cNvSpPr>
            <a:spLocks noGrp="1"/>
          </p:cNvSpPr>
          <p:nvPr>
            <p:ph type="sldNum" sz="quarter" idx="5"/>
          </p:nvPr>
        </p:nvSpPr>
        <p:spPr/>
        <p:txBody>
          <a:bodyPr/>
          <a:lstStyle/>
          <a:p>
            <a:fld id="{F0739497-FFE0-4982-AC12-D306B3CDD9A5}" type="slidenum">
              <a:t>13</a:t>
            </a:fld>
            <a:endParaRPr lang="en-US"/>
          </a:p>
        </p:txBody>
      </p:sp>
    </p:spTree>
    <p:extLst>
      <p:ext uri="{BB962C8B-B14F-4D97-AF65-F5344CB8AC3E}">
        <p14:creationId xmlns:p14="http://schemas.microsoft.com/office/powerpoint/2010/main" val="1792090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2CF27E4-12F2-316C-3013-889EBD7D5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52F0B2A-F085-30E6-61EA-20AAF5392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9F6DD7E-9F02-102F-F3EE-62ADE57FD476}"/>
              </a:ext>
            </a:extLst>
          </p:cNvPr>
          <p:cNvSpPr>
            <a:spLocks noGrp="1"/>
          </p:cNvSpPr>
          <p:nvPr>
            <p:ph type="body" idx="1"/>
          </p:nvPr>
        </p:nvSpPr>
        <p:spPr/>
        <p:txBody>
          <a:bodyPr/>
          <a:lstStyle/>
          <a:p>
            <a:r>
              <a:rPr lang="en-US"/>
              <a:t>
---
This slide references information from the following file: https://blogs.worldbank.org/en/governance/seizing-the-opportunity-for-tax-administration-reform,https://www.abacademies.org/articles/the-impact-of-tax-reforms-on-economic-growth-16941.html
Immediate steps include: (1) Governance &amp; Registration: Confirm TINs for all entities and verify PAYE registration. (2) Payroll &amp; Clergy: Standardize stipends, identify benefits-in-kind, and configure PAYE computations. (3) Imprest Policy: Issue diocesan-wide policy with clear timelines and documentation requirements. (4) Segregation of Activities: Separate charitable and commercial streams; assess VAT and WHT obligations. (5) Filing &amp; Documentation: Establish calendars for monthly PAYE/WHT, quarterly VAT, and annual returns. (6) Capacity Building: Conduct workshops and develop a Clergy Tax &amp; Expenses Handbook. (7) Explore Incentives: Assess EDTI eligibility for capital projects and maintain compliance evidence from inception.
</a:t>
            </a:r>
          </a:p>
        </p:txBody>
      </p:sp>
      <p:sp>
        <p:nvSpPr>
          <p:cNvPr id="4" name="Slide Number Placeholder 3">
            <a:extLst>
              <a:ext uri="{FF2B5EF4-FFF2-40B4-BE49-F238E27FC236}">
                <a16:creationId xmlns:a16="http://schemas.microsoft.com/office/drawing/2014/main" xmlns="" id="{82B3F53E-D12B-7D12-795C-EC31E0EC8008}"/>
              </a:ext>
            </a:extLst>
          </p:cNvPr>
          <p:cNvSpPr>
            <a:spLocks noGrp="1"/>
          </p:cNvSpPr>
          <p:nvPr>
            <p:ph type="sldNum" sz="quarter" idx="5"/>
          </p:nvPr>
        </p:nvSpPr>
        <p:spPr/>
        <p:txBody>
          <a:bodyPr/>
          <a:lstStyle/>
          <a:p>
            <a:fld id="{F0739497-FFE0-4982-AC12-D306B3CDD9A5}" type="slidenum">
              <a:t>14</a:t>
            </a:fld>
            <a:endParaRPr lang="en-US"/>
          </a:p>
        </p:txBody>
      </p:sp>
    </p:spTree>
    <p:extLst>
      <p:ext uri="{BB962C8B-B14F-4D97-AF65-F5344CB8AC3E}">
        <p14:creationId xmlns:p14="http://schemas.microsoft.com/office/powerpoint/2010/main" val="1878785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https://blogs.worldbank.org/en/governance/seizing-the-opportunity-for-tax-administration-reform,https://www.abacademies.org/articles/the-impact-of-tax-reforms-on-economic-growth-16941.html
Immediate steps include: (1) Governance &amp; Registration: Confirm TINs for all entities and verify PAYE registration. (2) Payroll &amp; Clergy: Standardize stipends, identify benefits-in-kind, and configure PAYE computations. (3) Imprest Policy: Issue diocesan-wide policy with clear timelines and documentation requirements. (4) Segregation of Activities: Separate charitable and commercial streams; assess VAT and WHT obligations. (5) Filing &amp; Documentation: Establish calendars for monthly PAYE/WHT, quarterly VAT, and annual returns. (6) Capacity Building: Conduct workshops and develop a Clergy Tax &amp; Expenses Handbook. (7) Explore Incentives: Assess EDTI eligibility for capital projects and maintain compliance evidence from inception.
</a:t>
            </a:r>
          </a:p>
        </p:txBody>
      </p:sp>
      <p:sp>
        <p:nvSpPr>
          <p:cNvPr id="4" name="Slide Number Placeholder 3"/>
          <p:cNvSpPr>
            <a:spLocks noGrp="1"/>
          </p:cNvSpPr>
          <p:nvPr>
            <p:ph type="sldNum" sz="quarter" idx="5"/>
          </p:nvPr>
        </p:nvSpPr>
        <p:spPr/>
        <p:txBody>
          <a:bodyPr/>
          <a:lstStyle/>
          <a:p>
            <a:fld id="{F0739497-FFE0-4982-AC12-D306B3CDD9A5}" type="slidenum">
              <a:t>15</a:t>
            </a:fld>
            <a:endParaRPr lang="en-US"/>
          </a:p>
        </p:txBody>
      </p:sp>
    </p:spTree>
    <p:extLst>
      <p:ext uri="{BB962C8B-B14F-4D97-AF65-F5344CB8AC3E}">
        <p14:creationId xmlns:p14="http://schemas.microsoft.com/office/powerpoint/2010/main" val="4163584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prod.asyncgw.teams.microsoft.com/v1/objects/0-wuk-d2-8156ffe365be57248f8fbdeb30cb12f8/views/original/Nigerian_Tax_Laws_Church_Compliance_Presentation.pptx,https://portsmouthdiocese-my.sharepoint.com/personal/arotimiodukoya_portsmouthdiocese_org_uk/_layouts/15/Doc.aspx?sourcedoc=%7B63A22EF3-B3B1-4266-9E51-9981265F686C%7D&amp;file=Nigerian_Tax_Laws_Church_Compliance_Presentation.pptx&amp;action=edit&amp;mobileredirect=true,https://www.abacademies.org/articles/the-impact-of-tax-reforms-on-economic-growth-16941.html
Key Recommendations and Closing Remarks
</a:t>
            </a:r>
          </a:p>
        </p:txBody>
      </p:sp>
      <p:sp>
        <p:nvSpPr>
          <p:cNvPr id="4" name="Slide Number Placeholder 3"/>
          <p:cNvSpPr>
            <a:spLocks noGrp="1"/>
          </p:cNvSpPr>
          <p:nvPr>
            <p:ph type="sldNum" sz="quarter" idx="5"/>
          </p:nvPr>
        </p:nvSpPr>
        <p:spPr/>
        <p:txBody>
          <a:bodyPr/>
          <a:lstStyle/>
          <a:p>
            <a:fld id="{F0739497-FFE0-4982-AC12-D306B3CDD9A5}" type="slidenum">
              <a:t>16</a:t>
            </a:fld>
            <a:endParaRPr lang="en-US"/>
          </a:p>
        </p:txBody>
      </p:sp>
    </p:spTree>
    <p:extLst>
      <p:ext uri="{BB962C8B-B14F-4D97-AF65-F5344CB8AC3E}">
        <p14:creationId xmlns:p14="http://schemas.microsoft.com/office/powerpoint/2010/main" val="2770471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prod.asyncgw.teams.microsoft.com/v1/objects/0-wuk-d2-8156ffe365be57248f8fbdeb30cb12f8/views/original/Nigerian_Tax_Laws_Church_Compliance_Presentation.pptx,https://portsmouthdiocese-my.sharepoint.com/personal/arotimiodukoya_portsmouthdiocese_org_uk/_layouts/15/Doc.aspx?sourcedoc=%7B63A22EF3-B3B1-4266-9E51-9981265F686C%7D&amp;file=Nigerian_Tax_Laws_Church_Compliance_Presentation.pptx&amp;action=edit&amp;mobileredirect=true,https://www.abacademies.org/articles/the-impact-of-tax-reforms-on-economic-growth-16941.html
Recommendations: Adopt a National Diocesan Tax Compliance Charter to standardize practices across dioceses. Create a central help-desk for tax and governance support. Partner with professional bodies like ICAN and CITN for continuous education. Engage policymakers to simplify compliance for micro-parishes and clarify mixed-use activities. Ensure strict adherence to PAYE, VAT, and WHT obligations, supported by robust documentation and internal audits. Conclusion: Compliance is not merely a legal requirement but a strategic opportunity to reinforce stewardship, preserve exemptions, and strengthen the Church’s mission integrity. By embracing these reforms proactively, dioceses can safeguard resources, enhance transparency, and continue serving communities effectively.
</a:t>
            </a:r>
          </a:p>
        </p:txBody>
      </p:sp>
      <p:sp>
        <p:nvSpPr>
          <p:cNvPr id="4" name="Slide Number Placeholder 3"/>
          <p:cNvSpPr>
            <a:spLocks noGrp="1"/>
          </p:cNvSpPr>
          <p:nvPr>
            <p:ph type="sldNum" sz="quarter" idx="5"/>
          </p:nvPr>
        </p:nvSpPr>
        <p:spPr/>
        <p:txBody>
          <a:bodyPr/>
          <a:lstStyle/>
          <a:p>
            <a:fld id="{F0739497-FFE0-4982-AC12-D306B3CDD9A5}" type="slidenum">
              <a:t>17</a:t>
            </a:fld>
            <a:endParaRPr lang="en-US"/>
          </a:p>
        </p:txBody>
      </p:sp>
    </p:spTree>
    <p:extLst>
      <p:ext uri="{BB962C8B-B14F-4D97-AF65-F5344CB8AC3E}">
        <p14:creationId xmlns:p14="http://schemas.microsoft.com/office/powerpoint/2010/main" val="99715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logs.worldbank.org/en/governance/seizing-the-opportunity-for-tax-administration-reform,https://link.springer.com/article/10.1007/s10644-025-09865-4,https://www.abacademies.org/articles/the-impact-of-tax-reforms-on-economic-growth-16941.html,https://nairametrics.com/2025/08/30/recalibrating-nigerias-tax-based-incentive-regime-from-psi-to-edti/
Nigeria’s 2025 tax reform package consolidates and modernizes the country’s fragmented tax framework into four interlocking statutes: the Nigeria Tax Act (NTA), Nigeria Tax Administration Act (NTAA), Nigeria Revenue Service (Establishment) Act (NRSA), and the Joint Revenue Board (Establishment) Act (JRBA). These laws aim to simplify compliance, introduce digital administration, strengthen dispute resolution mechanisms (including a Tax Ombudsman), and recalibrate incentives toward performance-based credits. For the Catholic Church and its institutions—schools, hospitals, and social services—the reforms imply continued exemption on mission-related income but heightened administrative obligations: registration, annual returns, accurate record-keeping, PAYE for employees (including clergy stipends), withholding taxes, and proper VAT treatment where applicable. Non-compliance now carries greater penalties and reputational risk, while compliance strengthens transparency, accountability, and credibility as partners in national development.
</a:t>
            </a:r>
          </a:p>
        </p:txBody>
      </p:sp>
      <p:sp>
        <p:nvSpPr>
          <p:cNvPr id="4" name="Slide Number Placeholder 3"/>
          <p:cNvSpPr>
            <a:spLocks noGrp="1"/>
          </p:cNvSpPr>
          <p:nvPr>
            <p:ph type="sldNum" sz="quarter" idx="5"/>
          </p:nvPr>
        </p:nvSpPr>
        <p:spPr/>
        <p:txBody>
          <a:bodyPr/>
          <a:lstStyle/>
          <a:p>
            <a:fld id="{F0739497-FFE0-4982-AC12-D306B3CDD9A5}" type="slidenum">
              <a:t>2</a:t>
            </a:fld>
            <a:endParaRPr lang="en-US"/>
          </a:p>
        </p:txBody>
      </p:sp>
    </p:spTree>
    <p:extLst>
      <p:ext uri="{BB962C8B-B14F-4D97-AF65-F5344CB8AC3E}">
        <p14:creationId xmlns:p14="http://schemas.microsoft.com/office/powerpoint/2010/main" val="157045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https://link.springer.com/article/10.1007/s10644-025-09865-4,https://www.abacademies.org/articles/the-impact-of-tax-reforms-on-economic-growth-16941.html,https://nairametrics.com/2025/08/30/recalibrating-nigerias-tax-based-incentive-regime-from-psi-to-edti/
Four Key Acts, Key Provisions
</a:t>
            </a:r>
          </a:p>
        </p:txBody>
      </p:sp>
      <p:sp>
        <p:nvSpPr>
          <p:cNvPr id="4" name="Slide Number Placeholder 3"/>
          <p:cNvSpPr>
            <a:spLocks noGrp="1"/>
          </p:cNvSpPr>
          <p:nvPr>
            <p:ph type="sldNum" sz="quarter" idx="5"/>
          </p:nvPr>
        </p:nvSpPr>
        <p:spPr/>
        <p:txBody>
          <a:bodyPr/>
          <a:lstStyle/>
          <a:p>
            <a:fld id="{F0739497-FFE0-4982-AC12-D306B3CDD9A5}" type="slidenum">
              <a:t>3</a:t>
            </a:fld>
            <a:endParaRPr lang="en-US"/>
          </a:p>
        </p:txBody>
      </p:sp>
    </p:spTree>
    <p:extLst>
      <p:ext uri="{BB962C8B-B14F-4D97-AF65-F5344CB8AC3E}">
        <p14:creationId xmlns:p14="http://schemas.microsoft.com/office/powerpoint/2010/main" val="380482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https://link.springer.com/article/10.1007/s10644-025-09865-4,https://www.abacademies.org/articles/the-impact-of-tax-reforms-on-economic-growth-16941.html,https://nairametrics.com/2025/08/30/recalibrating-nigerias-tax-based-incentive-regime-from-psi-to-edti/
The reform introduces four major laws: (1) Nigeria Tax Act (NTA) consolidates legacy statutes like CIT, VAT, CGT, PPTA, and Stamp Duties into a single framework, eliminating overlaps and introducing a Development Levy. (2) Nigeria Tax Administration Act (NTAA) standardizes registration, self-assessment, filing, penalties, and audit powers, and introduces a Tax Ombudsman for fairness. (3) Nigeria Revenue Service Act replaces FIRS with the Nigeria Revenue Service (NRS) as the central collector, enhancing coordination and digitization. (4) Joint Revenue Board Act improves harmonization across federal, state, and local tiers and strengthens dispute resolution mechanisms. These changes aim to simplify compliance and reduce controversies.
</a:t>
            </a:r>
          </a:p>
        </p:txBody>
      </p:sp>
      <p:sp>
        <p:nvSpPr>
          <p:cNvPr id="4" name="Slide Number Placeholder 3"/>
          <p:cNvSpPr>
            <a:spLocks noGrp="1"/>
          </p:cNvSpPr>
          <p:nvPr>
            <p:ph type="sldNum" sz="quarter" idx="5"/>
          </p:nvPr>
        </p:nvSpPr>
        <p:spPr/>
        <p:txBody>
          <a:bodyPr/>
          <a:lstStyle/>
          <a:p>
            <a:fld id="{F0739497-FFE0-4982-AC12-D306B3CDD9A5}" type="slidenum">
              <a:t>4</a:t>
            </a:fld>
            <a:endParaRPr lang="en-US"/>
          </a:p>
        </p:txBody>
      </p:sp>
    </p:spTree>
    <p:extLst>
      <p:ext uri="{BB962C8B-B14F-4D97-AF65-F5344CB8AC3E}">
        <p14:creationId xmlns:p14="http://schemas.microsoft.com/office/powerpoint/2010/main" val="270983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https://link.springer.com/article/10.1007/s10644-025-09865-4,https://www.abacademies.org/articles/the-impact-of-tax-reforms-on-economic-growth-16941.html,https://nairametrics.com/2025/08/30/recalibrating-nigerias-tax-based-incentive-regime-from-psi-to-edti/
Key provisions include: Corporate Income Tax remains at 30%, but small companies (turnover ≤ ₦100m; fixed assets ≤ ₦250m) are exempt from CIT, CGT, and Development Levy. Capital Gains Tax for companies rises to 30%, aligning with CIT, while individuals pay CGT based on personal income tax bands. VAT remains at 7.5%, with expanded input credits for services and fixed assets. A new Development Levy of 4% replaces multiple parafiscal levies. Large enterprises face a 15% minimum effective tax rate to curb profit shifting. These measures aim to broaden the tax base, enhance fairness, and align Nigeria with global standards.
</a:t>
            </a:r>
          </a:p>
        </p:txBody>
      </p:sp>
      <p:sp>
        <p:nvSpPr>
          <p:cNvPr id="4" name="Slide Number Placeholder 3"/>
          <p:cNvSpPr>
            <a:spLocks noGrp="1"/>
          </p:cNvSpPr>
          <p:nvPr>
            <p:ph type="sldNum" sz="quarter" idx="5"/>
          </p:nvPr>
        </p:nvSpPr>
        <p:spPr/>
        <p:txBody>
          <a:bodyPr/>
          <a:lstStyle/>
          <a:p>
            <a:fld id="{F0739497-FFE0-4982-AC12-D306B3CDD9A5}" type="slidenum">
              <a:t>5</a:t>
            </a:fld>
            <a:endParaRPr lang="en-US"/>
          </a:p>
        </p:txBody>
      </p:sp>
    </p:spTree>
    <p:extLst>
      <p:ext uri="{BB962C8B-B14F-4D97-AF65-F5344CB8AC3E}">
        <p14:creationId xmlns:p14="http://schemas.microsoft.com/office/powerpoint/2010/main" val="69201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prod.asyncgw.teams.microsoft.com/v1/objects/0-wuk-d2-8156ffe365be57248f8fbdeb30cb12f8/views/original/Nigerian_Tax_Laws_Church_Compliance_Presentation.pptx,https://portsmouthdiocese-my.sharepoint.com/personal/arotimiodukoya_portsmouthdiocese_org_uk/_layouts/15/Doc.aspx?sourcedoc=%7B63A22EF3-B3B1-4266-9E51-9981265F686C%7D&amp;file=Nigerian_Tax_Laws_Church_Compliance_Presentation.pptx&amp;action=edit&amp;mobileredirect=true,https://clergytaxadvisors.com/clergy-tax-deductions-what-you-need-to-know/,https://eusee.hivos.org/alert/cso-report-shows-nigerias-new-tax-acts-introduce-heavy-compliance-burdens-and-legal-risks-for-nonprofit-organisations/
Legal and Moral Imperatives
</a:t>
            </a:r>
          </a:p>
        </p:txBody>
      </p:sp>
      <p:sp>
        <p:nvSpPr>
          <p:cNvPr id="4" name="Slide Number Placeholder 3"/>
          <p:cNvSpPr>
            <a:spLocks noGrp="1"/>
          </p:cNvSpPr>
          <p:nvPr>
            <p:ph type="sldNum" sz="quarter" idx="5"/>
          </p:nvPr>
        </p:nvSpPr>
        <p:spPr/>
        <p:txBody>
          <a:bodyPr/>
          <a:lstStyle/>
          <a:p>
            <a:fld id="{F0739497-FFE0-4982-AC12-D306B3CDD9A5}" type="slidenum">
              <a:t>6</a:t>
            </a:fld>
            <a:endParaRPr lang="en-US"/>
          </a:p>
        </p:txBody>
      </p:sp>
    </p:spTree>
    <p:extLst>
      <p:ext uri="{BB962C8B-B14F-4D97-AF65-F5344CB8AC3E}">
        <p14:creationId xmlns:p14="http://schemas.microsoft.com/office/powerpoint/2010/main" val="232216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u-prod.asyncgw.teams.microsoft.com/v1/objects/0-wuk-d2-8156ffe365be57248f8fbdeb30cb12f8/views/original/Nigerian_Tax_Laws_Church_Compliance_Presentation.pptx,https://portsmouthdiocese-my.sharepoint.com/personal/arotimiodukoya_portsmouthdiocese_org_uk/_layouts/15/Doc.aspx?sourcedoc=%7B63A22EF3-B3B1-4266-9E51-9981265F686C%7D&amp;file=Nigerian_Tax_Laws_Church_Compliance_Presentation.pptx&amp;action=edit&amp;mobileredirect=true,https://clergytaxadvisors.com/clergy-tax-deductions-what-you-need-to-know/,https://eusee.hivos.org/alert/cso-report-shows-nigerias-new-tax-acts-introduce-heavy-compliance-burdens-and-legal-risks-for-nonprofit-organisations/
Compliance is both a legal obligation and a moral duty aligned with Catholic social teaching on justice and the common good. Transparent tax conduct demonstrates integrity and strengthens public trust. The NTAA introduces stricter penalties and trustee liability for defaults, making proactive compliance essential. Preserving exemptions for mission-related income requires clear segregation of charitable and commercial activities and robust documentation. Compliance also enables access to incentives like the Economic Development Tax Incentive (EDTI) for qualifying projects, and reassures donors and partners of governance standards.
</a:t>
            </a:r>
          </a:p>
        </p:txBody>
      </p:sp>
      <p:sp>
        <p:nvSpPr>
          <p:cNvPr id="4" name="Slide Number Placeholder 3"/>
          <p:cNvSpPr>
            <a:spLocks noGrp="1"/>
          </p:cNvSpPr>
          <p:nvPr>
            <p:ph type="sldNum" sz="quarter" idx="5"/>
          </p:nvPr>
        </p:nvSpPr>
        <p:spPr/>
        <p:txBody>
          <a:bodyPr/>
          <a:lstStyle/>
          <a:p>
            <a:fld id="{F0739497-FFE0-4982-AC12-D306B3CDD9A5}" type="slidenum">
              <a:t>7</a:t>
            </a:fld>
            <a:endParaRPr lang="en-US"/>
          </a:p>
        </p:txBody>
      </p:sp>
    </p:spTree>
    <p:extLst>
      <p:ext uri="{BB962C8B-B14F-4D97-AF65-F5344CB8AC3E}">
        <p14:creationId xmlns:p14="http://schemas.microsoft.com/office/powerpoint/2010/main" val="302410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AFF470-2CED-E926-F83D-438438C07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ECD2AFAF-3191-7324-264E-B0C2821DA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2FF007C7-5BB4-5442-4989-4BF4AC68DE48}"/>
              </a:ext>
            </a:extLst>
          </p:cNvPr>
          <p:cNvSpPr>
            <a:spLocks noGrp="1"/>
          </p:cNvSpPr>
          <p:nvPr>
            <p:ph type="body" idx="1"/>
          </p:nvPr>
        </p:nvSpPr>
        <p:spPr/>
        <p:txBody>
          <a:bodyPr/>
          <a:lstStyle/>
          <a:p>
            <a:r>
              <a:rPr lang="en-US"/>
              <a:t>
---
This slide references information from the following file: https://eu-prod.asyncgw.teams.microsoft.com/v1/objects/0-wuk-d2-8156ffe365be57248f8fbdeb30cb12f8/views/original/Nigerian_Tax_Laws_Church_Compliance_Presentation.pptx,https://portsmouthdiocese-my.sharepoint.com/personal/arotimiodukoya_portsmouthdiocese_org_uk/_layouts/15/Doc.aspx?sourcedoc=%7B63A22EF3-B3B1-4266-9E51-9981265F686C%7D&amp;file=Nigerian_Tax_Laws_Church_Compliance_Presentation.pptx&amp;action=edit&amp;mobileredirect=true,https://clergytaxadvisors.com/clergy-tax-deductions-what-you-need-to-know/,https://eusee.hivos.org/alert/cso-report-shows-nigerias-new-tax-acts-introduce-heavy-compliance-burdens-and-legal-risks-for-nonprofit-organisations/
Compliance is both a legal obligation and a moral duty aligned with Catholic social teaching on justice and the common good. Transparent tax conduct demonstrates integrity and strengthens public trust. The NTAA introduces stricter penalties and trustee liability for defaults, making proactive compliance essential. Preserving exemptions for mission-related income requires clear segregation of charitable and commercial activities and robust documentation. Compliance also enables access to incentives like the Economic Development Tax Incentive (EDTI) for qualifying projects, and reassures donors and partners of governance standards.
</a:t>
            </a:r>
          </a:p>
        </p:txBody>
      </p:sp>
      <p:sp>
        <p:nvSpPr>
          <p:cNvPr id="4" name="Slide Number Placeholder 3">
            <a:extLst>
              <a:ext uri="{FF2B5EF4-FFF2-40B4-BE49-F238E27FC236}">
                <a16:creationId xmlns:a16="http://schemas.microsoft.com/office/drawing/2014/main" xmlns="" id="{0230BFEE-C219-57AC-45EF-0CAD979231D1}"/>
              </a:ext>
            </a:extLst>
          </p:cNvPr>
          <p:cNvSpPr>
            <a:spLocks noGrp="1"/>
          </p:cNvSpPr>
          <p:nvPr>
            <p:ph type="sldNum" sz="quarter" idx="5"/>
          </p:nvPr>
        </p:nvSpPr>
        <p:spPr/>
        <p:txBody>
          <a:bodyPr/>
          <a:lstStyle/>
          <a:p>
            <a:fld id="{F0739497-FFE0-4982-AC12-D306B3CDD9A5}" type="slidenum">
              <a:t>8</a:t>
            </a:fld>
            <a:endParaRPr lang="en-US"/>
          </a:p>
        </p:txBody>
      </p:sp>
    </p:spTree>
    <p:extLst>
      <p:ext uri="{BB962C8B-B14F-4D97-AF65-F5344CB8AC3E}">
        <p14:creationId xmlns:p14="http://schemas.microsoft.com/office/powerpoint/2010/main" val="1735407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1753E0-7DBA-7D5E-BBB3-CFDAC82E66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A7EA074-D47E-BDAD-F1E8-0AFA7550A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24226A2B-3C0C-F6F6-3B8C-DCCDC4F01103}"/>
              </a:ext>
            </a:extLst>
          </p:cNvPr>
          <p:cNvSpPr>
            <a:spLocks noGrp="1"/>
          </p:cNvSpPr>
          <p:nvPr>
            <p:ph type="body" idx="1"/>
          </p:nvPr>
        </p:nvSpPr>
        <p:spPr/>
        <p:txBody>
          <a:bodyPr/>
          <a:lstStyle/>
          <a:p>
            <a:r>
              <a:rPr lang="en-US"/>
              <a:t>
---
This slide references information from the following file: https://eu-prod.asyncgw.teams.microsoft.com/v1/objects/0-wuk-d2-8156ffe365be57248f8fbdeb30cb12f8/views/original/Nigerian_Tax_Laws_Church_Compliance_Presentation.pptx,https://portsmouthdiocese-my.sharepoint.com/personal/arotimiodukoya_portsmouthdiocese_org_uk/_layouts/15/Doc.aspx?sourcedoc=%7B63A22EF3-B3B1-4266-9E51-9981265F686C%7D&amp;file=Nigerian_Tax_Laws_Church_Compliance_Presentation.pptx&amp;action=edit&amp;mobileredirect=true,https://clergytaxadvisors.com/clergy-tax-deductions-what-you-need-to-know/,https://eusee.hivos.org/alert/cso-report-shows-nigerias-new-tax-acts-introduce-heavy-compliance-burdens-and-legal-risks-for-nonprofit-organisations/
Compliance is both a legal obligation and a moral duty aligned with Catholic social teaching on justice and the common good. Transparent tax conduct demonstrates integrity and strengthens public trust. The NTAA introduces stricter penalties and trustee liability for defaults, making proactive compliance essential. Preserving exemptions for mission-related income requires clear segregation of charitable and commercial activities and robust documentation. Compliance also enables access to incentives like the Economic Development Tax Incentive (EDTI) for qualifying projects, and reassures donors and partners of governance standards.
</a:t>
            </a:r>
          </a:p>
        </p:txBody>
      </p:sp>
      <p:sp>
        <p:nvSpPr>
          <p:cNvPr id="4" name="Slide Number Placeholder 3">
            <a:extLst>
              <a:ext uri="{FF2B5EF4-FFF2-40B4-BE49-F238E27FC236}">
                <a16:creationId xmlns:a16="http://schemas.microsoft.com/office/drawing/2014/main" xmlns="" id="{0E0E659F-3B34-941C-7C57-517A247CB9FE}"/>
              </a:ext>
            </a:extLst>
          </p:cNvPr>
          <p:cNvSpPr>
            <a:spLocks noGrp="1"/>
          </p:cNvSpPr>
          <p:nvPr>
            <p:ph type="sldNum" sz="quarter" idx="5"/>
          </p:nvPr>
        </p:nvSpPr>
        <p:spPr/>
        <p:txBody>
          <a:bodyPr/>
          <a:lstStyle/>
          <a:p>
            <a:fld id="{F0739497-FFE0-4982-AC12-D306B3CDD9A5}" type="slidenum">
              <a:t>9</a:t>
            </a:fld>
            <a:endParaRPr lang="en-US"/>
          </a:p>
        </p:txBody>
      </p:sp>
    </p:spTree>
    <p:extLst>
      <p:ext uri="{BB962C8B-B14F-4D97-AF65-F5344CB8AC3E}">
        <p14:creationId xmlns:p14="http://schemas.microsoft.com/office/powerpoint/2010/main" val="1031618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36E9A-8E96-CD8C-7598-F87632CD81CF}"/>
              </a:ext>
            </a:extLst>
          </p:cNvPr>
          <p:cNvSpPr>
            <a:spLocks noGrp="1"/>
          </p:cNvSpPr>
          <p:nvPr>
            <p:ph type="ctrTitle"/>
          </p:nvPr>
        </p:nvSpPr>
        <p:spPr>
          <a:xfrm>
            <a:off x="182880" y="5176159"/>
            <a:ext cx="11640312" cy="845493"/>
          </a:xfrm>
        </p:spPr>
        <p:txBody>
          <a:bodyPr vert="horz" lIns="91440" tIns="45720" rIns="91440" bIns="45720" rtlCol="0" anchor="b">
            <a:normAutofit/>
          </a:bodyPr>
          <a:lstStyle>
            <a:lvl1pPr>
              <a:defRPr lang="en-US" sz="44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210313" y="5980176"/>
            <a:ext cx="11612880" cy="530352"/>
          </a:xfrm>
        </p:spPr>
        <p:txBody>
          <a:bodyPr vert="horz" lIns="91440" tIns="45720" rIns="91440" bIns="45720" rtlCol="0">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xmlns="" id="{150AF6FA-7D1D-1351-A76E-43C54D28FD68}"/>
              </a:ext>
            </a:extLst>
          </p:cNvPr>
          <p:cNvSpPr>
            <a:spLocks noGrp="1"/>
          </p:cNvSpPr>
          <p:nvPr>
            <p:ph type="pic" sz="quarter" idx="13" hasCustomPrompt="1"/>
          </p:nvPr>
        </p:nvSpPr>
        <p:spPr>
          <a:xfrm>
            <a:off x="274220" y="266700"/>
            <a:ext cx="11649456" cy="4853814"/>
          </a:xfrm>
          <a:custGeom>
            <a:avLst/>
            <a:gdLst>
              <a:gd name="connsiteX0" fmla="*/ 291520 w 11651080"/>
              <a:gd name="connsiteY0" fmla="*/ 0 h 4853814"/>
              <a:gd name="connsiteX1" fmla="*/ 11359560 w 11651080"/>
              <a:gd name="connsiteY1" fmla="*/ 0 h 4853814"/>
              <a:gd name="connsiteX2" fmla="*/ 11651080 w 11651080"/>
              <a:gd name="connsiteY2" fmla="*/ 291520 h 4853814"/>
              <a:gd name="connsiteX3" fmla="*/ 11651080 w 11651080"/>
              <a:gd name="connsiteY3" fmla="*/ 4562294 h 4853814"/>
              <a:gd name="connsiteX4" fmla="*/ 11359560 w 11651080"/>
              <a:gd name="connsiteY4" fmla="*/ 4853814 h 4853814"/>
              <a:gd name="connsiteX5" fmla="*/ 291520 w 11651080"/>
              <a:gd name="connsiteY5" fmla="*/ 4853814 h 4853814"/>
              <a:gd name="connsiteX6" fmla="*/ 0 w 11651080"/>
              <a:gd name="connsiteY6" fmla="*/ 4562294 h 4853814"/>
              <a:gd name="connsiteX7" fmla="*/ 0 w 11651080"/>
              <a:gd name="connsiteY7" fmla="*/ 291520 h 4853814"/>
              <a:gd name="connsiteX8" fmla="*/ 291520 w 11651080"/>
              <a:gd name="connsiteY8" fmla="*/ 0 h 485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1080" h="4853814">
                <a:moveTo>
                  <a:pt x="291520" y="0"/>
                </a:moveTo>
                <a:lnTo>
                  <a:pt x="11359560" y="0"/>
                </a:lnTo>
                <a:cubicBezTo>
                  <a:pt x="11520562" y="0"/>
                  <a:pt x="11651080" y="130518"/>
                  <a:pt x="11651080" y="291520"/>
                </a:cubicBezTo>
                <a:lnTo>
                  <a:pt x="11651080" y="4562294"/>
                </a:lnTo>
                <a:cubicBezTo>
                  <a:pt x="11651080" y="4723296"/>
                  <a:pt x="11520562" y="4853814"/>
                  <a:pt x="11359560" y="4853814"/>
                </a:cubicBezTo>
                <a:lnTo>
                  <a:pt x="291520" y="4853814"/>
                </a:lnTo>
                <a:cubicBezTo>
                  <a:pt x="130518" y="4853814"/>
                  <a:pt x="0" y="4723296"/>
                  <a:pt x="0" y="4562294"/>
                </a:cubicBezTo>
                <a:lnTo>
                  <a:pt x="0" y="291520"/>
                </a:lnTo>
                <a:cubicBezTo>
                  <a:pt x="0" y="130518"/>
                  <a:pt x="130518" y="0"/>
                  <a:pt x="291520"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xmlns="" id="{5B407A58-3351-E479-1A0C-2FF49FA42707}"/>
              </a:ext>
            </a:extLst>
          </p:cNvPr>
          <p:cNvSpPr>
            <a:spLocks noGrp="1"/>
          </p:cNvSpPr>
          <p:nvPr>
            <p:ph type="ftr" sz="quarter" idx="11"/>
          </p:nvPr>
        </p:nvSpPr>
        <p:spPr>
          <a:xfrm>
            <a:off x="182880" y="6391657"/>
            <a:ext cx="2805405" cy="330466"/>
          </a:xfrm>
        </p:spPr>
        <p:txBody>
          <a:bodyPr/>
          <a:lstStyle>
            <a:lvl1pPr>
              <a:defRPr>
                <a:solidFill>
                  <a:schemeClr val="tx2"/>
                </a:solidFill>
                <a:effectLst/>
              </a:defRPr>
            </a:lvl1p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EAE2DAFA-435E-AAF9-8B67-495E5AFDCD91}"/>
              </a:ext>
            </a:extLst>
          </p:cNvPr>
          <p:cNvSpPr>
            <a:spLocks noGrp="1"/>
          </p:cNvSpPr>
          <p:nvPr>
            <p:ph type="dt" sz="half" idx="10"/>
          </p:nvPr>
        </p:nvSpPr>
        <p:spPr>
          <a:xfrm>
            <a:off x="8137848" y="6391657"/>
            <a:ext cx="3494314" cy="330466"/>
          </a:xfrm>
        </p:spPr>
        <p:txBody>
          <a:bodyPr/>
          <a:lstStyle>
            <a:lvl1pPr algn="r">
              <a:defRPr>
                <a:solidFill>
                  <a:schemeClr val="tx2"/>
                </a:solidFill>
                <a:effectLst/>
              </a:defRPr>
            </a:lvl1pPr>
          </a:lstStyle>
          <a:p>
            <a:fld id="{DB876691-DE91-462A-9A64-06C76697A0F1}" type="datetime1">
              <a:rPr lang="en-US" smtClean="0"/>
              <a:t>12/18/2025</a:t>
            </a:fld>
            <a:endParaRPr lang="en-US"/>
          </a:p>
        </p:txBody>
      </p:sp>
      <p:sp>
        <p:nvSpPr>
          <p:cNvPr id="6" name="Slide Number Placeholder 5">
            <a:extLst>
              <a:ext uri="{FF2B5EF4-FFF2-40B4-BE49-F238E27FC236}">
                <a16:creationId xmlns:a16="http://schemas.microsoft.com/office/drawing/2014/main" xmlns="" id="{81789E10-2433-2ECB-9C92-571B583A4CF1}"/>
              </a:ext>
            </a:extLst>
          </p:cNvPr>
          <p:cNvSpPr>
            <a:spLocks noGrp="1"/>
          </p:cNvSpPr>
          <p:nvPr>
            <p:ph type="sldNum" sz="quarter" idx="12"/>
          </p:nvPr>
        </p:nvSpPr>
        <p:spPr>
          <a:xfrm>
            <a:off x="11632162" y="6391657"/>
            <a:ext cx="429207" cy="330466"/>
          </a:xfrm>
        </p:spPr>
        <p:txBody>
          <a:bodyPr/>
          <a:lstStyle>
            <a:lvl1pPr>
              <a:defRPr>
                <a:solidFill>
                  <a:schemeClr val="tx2"/>
                </a:solidFill>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29991426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36E9A-8E96-CD8C-7598-F87632CD81CF}"/>
              </a:ext>
            </a:extLst>
          </p:cNvPr>
          <p:cNvSpPr>
            <a:spLocks noGrp="1"/>
          </p:cNvSpPr>
          <p:nvPr>
            <p:ph type="ctrTitle"/>
          </p:nvPr>
        </p:nvSpPr>
        <p:spPr>
          <a:xfrm>
            <a:off x="111512" y="192360"/>
            <a:ext cx="11812264" cy="4157003"/>
          </a:xfrm>
        </p:spPr>
        <p:txBody>
          <a:bodyPr vert="horz" lIns="91440" tIns="45720" rIns="91440" bIns="45720" rtlCol="0" anchor="t">
            <a:normAutofit/>
          </a:bodyPr>
          <a:lstStyle>
            <a:lvl1pPr>
              <a:defRPr lang="en-US" sz="11500" baseline="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185854" y="5029200"/>
            <a:ext cx="5681546" cy="1204009"/>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xmlns="" id="{5B407A58-3351-E479-1A0C-2FF49FA42707}"/>
              </a:ext>
            </a:extLst>
          </p:cNvPr>
          <p:cNvSpPr>
            <a:spLocks noGrp="1"/>
          </p:cNvSpPr>
          <p:nvPr>
            <p:ph type="ftr" sz="quarter" idx="11"/>
          </p:nvPr>
        </p:nvSpPr>
        <p:spPr/>
        <p:txBody>
          <a:bodyPr/>
          <a:lstStyle>
            <a:lvl1pPr>
              <a:defRPr>
                <a:solidFill>
                  <a:schemeClr val="tx2"/>
                </a:solidFill>
              </a:defRPr>
            </a:lvl1p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EAE2DAFA-435E-AAF9-8B67-495E5AFDCD91}"/>
              </a:ext>
            </a:extLst>
          </p:cNvPr>
          <p:cNvSpPr>
            <a:spLocks noGrp="1"/>
          </p:cNvSpPr>
          <p:nvPr>
            <p:ph type="dt" sz="half" idx="10"/>
          </p:nvPr>
        </p:nvSpPr>
        <p:spPr/>
        <p:txBody>
          <a:bodyPr/>
          <a:lstStyle>
            <a:lvl1pPr>
              <a:defRPr>
                <a:solidFill>
                  <a:schemeClr val="tx2"/>
                </a:solidFill>
              </a:defRPr>
            </a:lvl1pPr>
          </a:lstStyle>
          <a:p>
            <a:fld id="{FA365E0E-4B44-4F72-BCF5-BCAE5F88A7D0}" type="datetime1">
              <a:rPr lang="en-US" smtClean="0"/>
              <a:t>12/18/2025</a:t>
            </a:fld>
            <a:endParaRPr lang="en-US"/>
          </a:p>
        </p:txBody>
      </p:sp>
      <p:sp>
        <p:nvSpPr>
          <p:cNvPr id="6" name="Slide Number Placeholder 5">
            <a:extLst>
              <a:ext uri="{FF2B5EF4-FFF2-40B4-BE49-F238E27FC236}">
                <a16:creationId xmlns:a16="http://schemas.microsoft.com/office/drawing/2014/main" xmlns="" id="{81789E10-2433-2ECB-9C92-571B583A4CF1}"/>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48842066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2EA34-13CC-54C1-DE3D-4F1D5D55C9A7}"/>
              </a:ext>
            </a:extLst>
          </p:cNvPr>
          <p:cNvSpPr>
            <a:spLocks noGrp="1"/>
          </p:cNvSpPr>
          <p:nvPr>
            <p:ph type="title"/>
          </p:nvPr>
        </p:nvSpPr>
        <p:spPr>
          <a:xfrm>
            <a:off x="157729" y="3200400"/>
            <a:ext cx="9002895" cy="3582184"/>
          </a:xfrm>
        </p:spPr>
        <p:txBody>
          <a:bodyPr anchor="b">
            <a:normAutofit/>
          </a:bodyPr>
          <a:lstStyle>
            <a:lvl1pPr>
              <a:defRPr sz="6900">
                <a:solidFill>
                  <a:schemeClr val="tx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xmlns="" id="{9F1849E7-8E94-3B02-239C-AAB481596BFD}"/>
              </a:ext>
            </a:extLst>
          </p:cNvPr>
          <p:cNvSpPr>
            <a:spLocks noGrp="1"/>
          </p:cNvSpPr>
          <p:nvPr>
            <p:ph type="ftr" sz="quarter" idx="11"/>
          </p:nvPr>
        </p:nvSpPr>
        <p:spPr>
          <a:xfrm>
            <a:off x="178704" y="141216"/>
            <a:ext cx="2703777" cy="338328"/>
          </a:xfrm>
        </p:spPr>
        <p:txBody>
          <a:bodyPr/>
          <a:lstStyle>
            <a:lvl1pPr>
              <a:defRPr>
                <a:solidFill>
                  <a:schemeClr val="tx2"/>
                </a:solidFill>
              </a:defRPr>
            </a:lvl1p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8F845713-EE4C-7615-B812-531C14CF0CA2}"/>
              </a:ext>
            </a:extLst>
          </p:cNvPr>
          <p:cNvSpPr>
            <a:spLocks noGrp="1"/>
          </p:cNvSpPr>
          <p:nvPr>
            <p:ph type="dt" sz="half" idx="10"/>
          </p:nvPr>
        </p:nvSpPr>
        <p:spPr>
          <a:xfrm>
            <a:off x="10477500" y="141216"/>
            <a:ext cx="1032084" cy="338328"/>
          </a:xfrm>
        </p:spPr>
        <p:txBody>
          <a:bodyPr/>
          <a:lstStyle>
            <a:lvl1pPr>
              <a:defRPr>
                <a:solidFill>
                  <a:schemeClr val="tx2"/>
                </a:solidFill>
              </a:defRPr>
            </a:lvl1pPr>
          </a:lstStyle>
          <a:p>
            <a:fld id="{A705DB59-AFD1-40F8-8CEF-053028A3DBA6}" type="datetime1">
              <a:rPr lang="en-US" smtClean="0"/>
              <a:t>12/18/2025</a:t>
            </a:fld>
            <a:endParaRPr lang="en-US"/>
          </a:p>
        </p:txBody>
      </p:sp>
      <p:sp>
        <p:nvSpPr>
          <p:cNvPr id="6" name="Slide Number Placeholder 5">
            <a:extLst>
              <a:ext uri="{FF2B5EF4-FFF2-40B4-BE49-F238E27FC236}">
                <a16:creationId xmlns:a16="http://schemas.microsoft.com/office/drawing/2014/main" xmlns="" id="{70644BD7-C050-D052-8408-65ADAAF674FF}"/>
              </a:ext>
            </a:extLst>
          </p:cNvPr>
          <p:cNvSpPr>
            <a:spLocks noGrp="1"/>
          </p:cNvSpPr>
          <p:nvPr>
            <p:ph type="sldNum" sz="quarter" idx="12"/>
          </p:nvPr>
        </p:nvSpPr>
        <p:spPr>
          <a:xfrm>
            <a:off x="11509584" y="141216"/>
            <a:ext cx="457200" cy="338328"/>
          </a:xfrm>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25183402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019F8-742E-9EEF-F591-C9666AC32AF1}"/>
              </a:ext>
            </a:extLst>
          </p:cNvPr>
          <p:cNvSpPr>
            <a:spLocks noGrp="1"/>
          </p:cNvSpPr>
          <p:nvPr>
            <p:ph type="title"/>
          </p:nvPr>
        </p:nvSpPr>
        <p:spPr>
          <a:xfrm>
            <a:off x="133815" y="189689"/>
            <a:ext cx="11341905" cy="1629485"/>
          </a:xfrm>
        </p:spPr>
        <p:txBody>
          <a:bodyPr anchor="t">
            <a:normAutofit/>
          </a:bodyPr>
          <a:lstStyle>
            <a:lvl1pPr>
              <a:defRPr sz="7600" baseline="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xmlns="" id="{28C8B19A-6FC1-2B71-0BFB-9274CBF396B9}"/>
              </a:ext>
            </a:extLst>
          </p:cNvPr>
          <p:cNvSpPr>
            <a:spLocks noGrp="1"/>
          </p:cNvSpPr>
          <p:nvPr>
            <p:ph sz="quarter" idx="13"/>
          </p:nvPr>
        </p:nvSpPr>
        <p:spPr>
          <a:xfrm>
            <a:off x="6096000" y="2362200"/>
            <a:ext cx="5829300" cy="3810000"/>
          </a:xfrm>
        </p:spPr>
        <p:txBody>
          <a:bodyPr vert="horz" lIns="91440" tIns="45720" rIns="91440" bIns="45720" rtlCol="0" anchor="b">
            <a:normAutofit/>
          </a:bodyPr>
          <a:lstStyle>
            <a:lvl1pPr marL="457200" indent="-457200">
              <a:buFont typeface="+mj-lt"/>
              <a:buAutoNum type="arabicPeriod"/>
              <a:defRPr lang="en-US" sz="1600" dirty="0"/>
            </a:lvl1pPr>
            <a:lvl2pPr marL="571500" indent="-342900">
              <a:buFont typeface="+mj-lt"/>
              <a:buAutoNum type="arabicPeriod"/>
              <a:defRPr lang="en-US" sz="1600" dirty="0"/>
            </a:lvl2pPr>
            <a:lvl3pPr marL="800100" indent="-342900">
              <a:buFont typeface="+mj-lt"/>
              <a:buAutoNum type="arabicPeriod"/>
              <a:defRPr lang="en-US" sz="1600" dirty="0"/>
            </a:lvl3pPr>
            <a:lvl4pPr>
              <a:buFont typeface="+mj-lt"/>
              <a:buAutoNum type="arabicPeriod"/>
              <a:defRPr lang="en-US" sz="1600" dirty="0"/>
            </a:lvl4pPr>
            <a:lvl5pPr>
              <a:buFont typeface="+mj-lt"/>
              <a:buAutoNum type="arabicPeriod"/>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xmlns="" id="{0B12CFE6-D05E-5478-B3A4-81DC4DCD7410}"/>
              </a:ext>
            </a:extLst>
          </p:cNvPr>
          <p:cNvSpPr>
            <a:spLocks noGrp="1"/>
          </p:cNvSpPr>
          <p:nvPr>
            <p:ph type="ftr" sz="quarter" idx="11"/>
          </p:nvPr>
        </p:nvSpPr>
        <p:spPr/>
        <p:txBody>
          <a:body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6CC77F2D-39D2-22F7-CF0B-39D63EBF00B7}"/>
              </a:ext>
            </a:extLst>
          </p:cNvPr>
          <p:cNvSpPr>
            <a:spLocks noGrp="1"/>
          </p:cNvSpPr>
          <p:nvPr>
            <p:ph type="dt" sz="half" idx="10"/>
          </p:nvPr>
        </p:nvSpPr>
        <p:spPr/>
        <p:txBody>
          <a:bodyPr/>
          <a:lstStyle/>
          <a:p>
            <a:fld id="{CE3A57F5-9428-4562-886B-6A4358A189FF}" type="datetime1">
              <a:rPr lang="en-US" smtClean="0"/>
              <a:t>12/18/2025</a:t>
            </a:fld>
            <a:endParaRPr lang="en-US"/>
          </a:p>
        </p:txBody>
      </p:sp>
      <p:sp>
        <p:nvSpPr>
          <p:cNvPr id="5" name="Slide Number Placeholder 4">
            <a:extLst>
              <a:ext uri="{FF2B5EF4-FFF2-40B4-BE49-F238E27FC236}">
                <a16:creationId xmlns:a16="http://schemas.microsoft.com/office/drawing/2014/main" xmlns="" id="{626B86D3-24E1-029E-BA22-9F17F9517D65}"/>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35437088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019F8-742E-9EEF-F591-C9666AC32AF1}"/>
              </a:ext>
            </a:extLst>
          </p:cNvPr>
          <p:cNvSpPr>
            <a:spLocks noGrp="1"/>
          </p:cNvSpPr>
          <p:nvPr>
            <p:ph type="title"/>
          </p:nvPr>
        </p:nvSpPr>
        <p:spPr>
          <a:xfrm>
            <a:off x="182880" y="4061862"/>
            <a:ext cx="5913120" cy="2268359"/>
          </a:xfrm>
        </p:spPr>
        <p:txBody>
          <a:bodyPr anchor="t">
            <a:normAutofit/>
          </a:bodyPr>
          <a:lstStyle>
            <a:lvl1pPr>
              <a:defRPr sz="5800"/>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xmlns="" id="{F88BC23C-4171-DFCF-3175-10D2602FF561}"/>
              </a:ext>
            </a:extLst>
          </p:cNvPr>
          <p:cNvSpPr>
            <a:spLocks noGrp="1"/>
          </p:cNvSpPr>
          <p:nvPr>
            <p:ph type="pic" sz="quarter" idx="14" hasCustomPrompt="1"/>
          </p:nvPr>
        </p:nvSpPr>
        <p:spPr>
          <a:xfrm>
            <a:off x="274320" y="268508"/>
            <a:ext cx="11649456" cy="3609085"/>
          </a:xfrm>
          <a:custGeom>
            <a:avLst/>
            <a:gdLst>
              <a:gd name="connsiteX0" fmla="*/ 283385 w 11658600"/>
              <a:gd name="connsiteY0" fmla="*/ 0 h 3609085"/>
              <a:gd name="connsiteX1" fmla="*/ 11375215 w 11658600"/>
              <a:gd name="connsiteY1" fmla="*/ 0 h 3609085"/>
              <a:gd name="connsiteX2" fmla="*/ 11658600 w 11658600"/>
              <a:gd name="connsiteY2" fmla="*/ 283385 h 3609085"/>
              <a:gd name="connsiteX3" fmla="*/ 11658600 w 11658600"/>
              <a:gd name="connsiteY3" fmla="*/ 3325700 h 3609085"/>
              <a:gd name="connsiteX4" fmla="*/ 11375215 w 11658600"/>
              <a:gd name="connsiteY4" fmla="*/ 3609085 h 3609085"/>
              <a:gd name="connsiteX5" fmla="*/ 283385 w 11658600"/>
              <a:gd name="connsiteY5" fmla="*/ 3609085 h 3609085"/>
              <a:gd name="connsiteX6" fmla="*/ 0 w 11658600"/>
              <a:gd name="connsiteY6" fmla="*/ 3325700 h 3609085"/>
              <a:gd name="connsiteX7" fmla="*/ 0 w 11658600"/>
              <a:gd name="connsiteY7" fmla="*/ 283385 h 3609085"/>
              <a:gd name="connsiteX8" fmla="*/ 283385 w 11658600"/>
              <a:gd name="connsiteY8" fmla="*/ 0 h 360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8600" h="3609085">
                <a:moveTo>
                  <a:pt x="283385" y="0"/>
                </a:moveTo>
                <a:lnTo>
                  <a:pt x="11375215" y="0"/>
                </a:lnTo>
                <a:cubicBezTo>
                  <a:pt x="11531724" y="0"/>
                  <a:pt x="11658600" y="126876"/>
                  <a:pt x="11658600" y="283385"/>
                </a:cubicBezTo>
                <a:lnTo>
                  <a:pt x="11658600" y="3325700"/>
                </a:lnTo>
                <a:cubicBezTo>
                  <a:pt x="11658600" y="3482209"/>
                  <a:pt x="11531724" y="3609085"/>
                  <a:pt x="11375215" y="3609085"/>
                </a:cubicBezTo>
                <a:lnTo>
                  <a:pt x="283385" y="3609085"/>
                </a:lnTo>
                <a:cubicBezTo>
                  <a:pt x="126876" y="3609085"/>
                  <a:pt x="0" y="3482209"/>
                  <a:pt x="0" y="3325700"/>
                </a:cubicBezTo>
                <a:lnTo>
                  <a:pt x="0" y="283385"/>
                </a:lnTo>
                <a:cubicBezTo>
                  <a:pt x="0" y="126876"/>
                  <a:pt x="126876" y="0"/>
                  <a:pt x="283385" y="0"/>
                </a:cubicBezTo>
                <a:close/>
              </a:path>
            </a:pathLst>
          </a:custGeom>
          <a:blipFill>
            <a:blip r:embed="rId2">
              <a:alphaModFix amt="60000"/>
            </a:blip>
            <a:stretch>
              <a:fillRect/>
            </a:stretch>
          </a:blipFill>
        </p:spPr>
        <p:txBody>
          <a:bodyPr wrap="square">
            <a:noAutofit/>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xmlns="" id="{28C8B19A-6FC1-2B71-0BFB-9274CBF396B9}"/>
              </a:ext>
            </a:extLst>
          </p:cNvPr>
          <p:cNvSpPr>
            <a:spLocks noGrp="1"/>
          </p:cNvSpPr>
          <p:nvPr>
            <p:ph sz="quarter" idx="13"/>
          </p:nvPr>
        </p:nvSpPr>
        <p:spPr>
          <a:xfrm>
            <a:off x="7515973" y="4039118"/>
            <a:ext cx="4419601" cy="2268360"/>
          </a:xfrm>
        </p:spPr>
        <p:txBody>
          <a:bodyPr vert="horz" lIns="91440" tIns="45720" rIns="91440" bIns="45720" rtlCol="0">
            <a:normAutofit/>
          </a:bodyPr>
          <a:lstStyle>
            <a:lvl1pPr marL="342900" indent="-342900">
              <a:buFont typeface="+mj-lt"/>
              <a:buAutoNum type="arabicPeriod"/>
              <a:defRPr lang="en-US" sz="1400" dirty="0"/>
            </a:lvl1pPr>
            <a:lvl2pPr marL="571500" indent="-342900">
              <a:buFont typeface="+mj-lt"/>
              <a:buAutoNum type="arabicPeriod"/>
              <a:defRPr lang="en-US" sz="1400" dirty="0"/>
            </a:lvl2pPr>
            <a:lvl3pPr marL="800100" indent="-342900">
              <a:buFont typeface="+mj-lt"/>
              <a:buAutoNum type="arabicPeriod"/>
              <a:defRPr lang="en-US" sz="1400" dirty="0"/>
            </a:lvl3pPr>
            <a:lvl4pPr>
              <a:buFont typeface="+mj-lt"/>
              <a:buAutoNum type="arabicPeriod"/>
              <a:defRPr lang="en-US" sz="1400" dirty="0"/>
            </a:lvl4pPr>
            <a:lvl5pPr>
              <a:buFont typeface="+mj-lt"/>
              <a:buAutoNum type="arabicPeriod"/>
              <a:defRPr lang="en-US" sz="1400" dirty="0"/>
            </a:lvl5pPr>
          </a:lstStyle>
          <a:p>
            <a:pPr marL="228600" lvl="0" indent="-228600"/>
            <a:r>
              <a:rPr lang="en-US"/>
              <a:t>Click to edit Master text styles</a:t>
            </a:r>
          </a:p>
          <a:p>
            <a:pPr marL="228600" lvl="1" indent="-228600"/>
            <a:r>
              <a:rPr lang="en-US"/>
              <a:t>Second level</a:t>
            </a:r>
          </a:p>
          <a:p>
            <a:pPr marL="228600" lvl="2" indent="-228600"/>
            <a:r>
              <a:rPr lang="en-US"/>
              <a:t>Third level</a:t>
            </a:r>
          </a:p>
          <a:p>
            <a:pPr marL="228600" lvl="3" indent="-228600"/>
            <a:r>
              <a:rPr lang="en-US"/>
              <a:t>Fourth level</a:t>
            </a:r>
          </a:p>
          <a:p>
            <a:pPr marL="228600" lvl="4" indent="-228600"/>
            <a:r>
              <a:rPr lang="en-US"/>
              <a:t>Fifth level</a:t>
            </a:r>
            <a:endParaRPr lang="en-US" dirty="0"/>
          </a:p>
        </p:txBody>
      </p:sp>
      <p:sp>
        <p:nvSpPr>
          <p:cNvPr id="4" name="Footer Placeholder 3">
            <a:extLst>
              <a:ext uri="{FF2B5EF4-FFF2-40B4-BE49-F238E27FC236}">
                <a16:creationId xmlns:a16="http://schemas.microsoft.com/office/drawing/2014/main" xmlns="" id="{0B12CFE6-D05E-5478-B3A4-81DC4DCD7410}"/>
              </a:ext>
            </a:extLst>
          </p:cNvPr>
          <p:cNvSpPr>
            <a:spLocks noGrp="1"/>
          </p:cNvSpPr>
          <p:nvPr>
            <p:ph type="ftr" sz="quarter" idx="11"/>
          </p:nvPr>
        </p:nvSpPr>
        <p:spPr>
          <a:xfrm>
            <a:off x="182880" y="6387737"/>
            <a:ext cx="2703777" cy="338328"/>
          </a:xfrm>
        </p:spPr>
        <p:txBody>
          <a:body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6CC77F2D-39D2-22F7-CF0B-39D63EBF00B7}"/>
              </a:ext>
            </a:extLst>
          </p:cNvPr>
          <p:cNvSpPr>
            <a:spLocks noGrp="1"/>
          </p:cNvSpPr>
          <p:nvPr>
            <p:ph type="dt" sz="half" idx="10"/>
          </p:nvPr>
        </p:nvSpPr>
        <p:spPr/>
        <p:txBody>
          <a:bodyPr/>
          <a:lstStyle/>
          <a:p>
            <a:fld id="{89075885-AAF1-4F02-B90B-AD683D393B90}" type="datetime1">
              <a:rPr lang="en-US" smtClean="0"/>
              <a:t>12/18/2025</a:t>
            </a:fld>
            <a:endParaRPr lang="en-US"/>
          </a:p>
        </p:txBody>
      </p:sp>
      <p:sp>
        <p:nvSpPr>
          <p:cNvPr id="5" name="Slide Number Placeholder 4">
            <a:extLst>
              <a:ext uri="{FF2B5EF4-FFF2-40B4-BE49-F238E27FC236}">
                <a16:creationId xmlns:a16="http://schemas.microsoft.com/office/drawing/2014/main" xmlns="" id="{626B86D3-24E1-029E-BA22-9F17F9517D65}"/>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29730278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019F8-742E-9EEF-F591-C9666AC32AF1}"/>
              </a:ext>
            </a:extLst>
          </p:cNvPr>
          <p:cNvSpPr>
            <a:spLocks noGrp="1"/>
          </p:cNvSpPr>
          <p:nvPr>
            <p:ph type="title"/>
          </p:nvPr>
        </p:nvSpPr>
        <p:spPr>
          <a:xfrm>
            <a:off x="7515973" y="1010652"/>
            <a:ext cx="3437576" cy="1366457"/>
          </a:xfrm>
        </p:spPr>
        <p:txBody>
          <a:bodyPr anchor="t">
            <a:noAutofit/>
          </a:bodyPr>
          <a:lstStyle>
            <a:lvl1pPr>
              <a:defRPr sz="50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xmlns="" id="{28C8B19A-6FC1-2B71-0BFB-9274CBF396B9}"/>
              </a:ext>
            </a:extLst>
          </p:cNvPr>
          <p:cNvSpPr>
            <a:spLocks noGrp="1"/>
          </p:cNvSpPr>
          <p:nvPr>
            <p:ph sz="quarter" idx="13"/>
          </p:nvPr>
        </p:nvSpPr>
        <p:spPr>
          <a:xfrm>
            <a:off x="7515974" y="2377109"/>
            <a:ext cx="3437576" cy="3393239"/>
          </a:xfrm>
        </p:spPr>
        <p:txBody>
          <a:bodyPr vert="horz" lIns="91440" tIns="45720" rIns="91440" bIns="45720" rtlCol="0" anchor="b">
            <a:normAutofit/>
          </a:bodyPr>
          <a:lstStyle>
            <a:lvl1pPr marL="342900" indent="-342900">
              <a:buFont typeface="+mj-lt"/>
              <a:buAutoNum type="arabicPeriod"/>
              <a:defRPr lang="en-US" sz="1400" dirty="0"/>
            </a:lvl1pPr>
            <a:lvl2pPr marL="571500" indent="-342900">
              <a:buFont typeface="+mj-lt"/>
              <a:buAutoNum type="arabicPeriod"/>
              <a:defRPr lang="en-US" sz="1400" dirty="0"/>
            </a:lvl2pPr>
            <a:lvl3pPr marL="800100" indent="-342900">
              <a:buFont typeface="+mj-lt"/>
              <a:buAutoNum type="arabicPeriod"/>
              <a:defRPr lang="en-US" sz="1400" dirty="0"/>
            </a:lvl3pPr>
            <a:lvl4pPr>
              <a:buFont typeface="+mj-lt"/>
              <a:buAutoNum type="arabicPeriod"/>
              <a:defRPr lang="en-US" sz="1400" dirty="0"/>
            </a:lvl4pPr>
            <a:lvl5pPr>
              <a:buFont typeface="+mj-lt"/>
              <a:buAutoNum type="arabicPeriod"/>
              <a:defRPr lang="en-US" sz="1400" dirty="0"/>
            </a:lvl5pPr>
          </a:lstStyle>
          <a:p>
            <a:pPr marL="228600" lvl="0" indent="-228600"/>
            <a:r>
              <a:rPr lang="en-US"/>
              <a:t>Click to edit Master text styles</a:t>
            </a:r>
          </a:p>
          <a:p>
            <a:pPr marL="228600" lvl="1" indent="-228600"/>
            <a:r>
              <a:rPr lang="en-US"/>
              <a:t>Second level</a:t>
            </a:r>
          </a:p>
          <a:p>
            <a:pPr marL="228600" lvl="2" indent="-228600"/>
            <a:r>
              <a:rPr lang="en-US"/>
              <a:t>Third level</a:t>
            </a:r>
          </a:p>
          <a:p>
            <a:pPr marL="228600" lvl="3" indent="-228600"/>
            <a:r>
              <a:rPr lang="en-US"/>
              <a:t>Fourth level</a:t>
            </a:r>
          </a:p>
          <a:p>
            <a:pPr marL="228600" lvl="4" indent="-228600"/>
            <a:r>
              <a:rPr lang="en-US"/>
              <a:t>Fifth level</a:t>
            </a:r>
            <a:endParaRPr lang="en-US" dirty="0"/>
          </a:p>
        </p:txBody>
      </p:sp>
      <p:sp>
        <p:nvSpPr>
          <p:cNvPr id="12" name="Picture Placeholder 11">
            <a:extLst>
              <a:ext uri="{FF2B5EF4-FFF2-40B4-BE49-F238E27FC236}">
                <a16:creationId xmlns:a16="http://schemas.microsoft.com/office/drawing/2014/main" xmlns="" id="{1739F752-D848-0871-8BE8-DE94F03F5A34}"/>
              </a:ext>
            </a:extLst>
          </p:cNvPr>
          <p:cNvSpPr>
            <a:spLocks noGrp="1"/>
          </p:cNvSpPr>
          <p:nvPr>
            <p:ph type="pic" sz="quarter" idx="14" hasCustomPrompt="1"/>
          </p:nvPr>
        </p:nvSpPr>
        <p:spPr>
          <a:xfrm>
            <a:off x="0" y="0"/>
            <a:ext cx="12192000" cy="6858000"/>
          </a:xfrm>
          <a:custGeom>
            <a:avLst/>
            <a:gdLst>
              <a:gd name="connsiteX0" fmla="*/ 7608643 w 12192000"/>
              <a:gd name="connsiteY0" fmla="*/ 808189 h 6858000"/>
              <a:gd name="connsiteX1" fmla="*/ 7295225 w 12192000"/>
              <a:gd name="connsiteY1" fmla="*/ 1121607 h 6858000"/>
              <a:gd name="connsiteX2" fmla="*/ 7295225 w 12192000"/>
              <a:gd name="connsiteY2" fmla="*/ 5736392 h 6858000"/>
              <a:gd name="connsiteX3" fmla="*/ 7608643 w 12192000"/>
              <a:gd name="connsiteY3" fmla="*/ 6049810 h 6858000"/>
              <a:gd name="connsiteX4" fmla="*/ 10856901 w 12192000"/>
              <a:gd name="connsiteY4" fmla="*/ 6049810 h 6858000"/>
              <a:gd name="connsiteX5" fmla="*/ 11170319 w 12192000"/>
              <a:gd name="connsiteY5" fmla="*/ 5736392 h 6858000"/>
              <a:gd name="connsiteX6" fmla="*/ 11170319 w 12192000"/>
              <a:gd name="connsiteY6" fmla="*/ 1121607 h 6858000"/>
              <a:gd name="connsiteX7" fmla="*/ 10856901 w 12192000"/>
              <a:gd name="connsiteY7" fmla="*/ 808189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7608643" y="808189"/>
                </a:moveTo>
                <a:cubicBezTo>
                  <a:pt x="7435547" y="808189"/>
                  <a:pt x="7295225" y="948511"/>
                  <a:pt x="7295225" y="1121607"/>
                </a:cubicBezTo>
                <a:lnTo>
                  <a:pt x="7295225" y="5736392"/>
                </a:lnTo>
                <a:cubicBezTo>
                  <a:pt x="7295225" y="5909488"/>
                  <a:pt x="7435547" y="6049810"/>
                  <a:pt x="7608643" y="6049810"/>
                </a:cubicBezTo>
                <a:lnTo>
                  <a:pt x="10856901" y="6049810"/>
                </a:lnTo>
                <a:cubicBezTo>
                  <a:pt x="11029997" y="6049810"/>
                  <a:pt x="11170319" y="5909488"/>
                  <a:pt x="11170319" y="5736392"/>
                </a:cubicBezTo>
                <a:lnTo>
                  <a:pt x="11170319" y="1121607"/>
                </a:lnTo>
                <a:cubicBezTo>
                  <a:pt x="11170319" y="948511"/>
                  <a:pt x="11029997" y="808189"/>
                  <a:pt x="10856901" y="808189"/>
                </a:cubicBezTo>
                <a:close/>
                <a:moveTo>
                  <a:pt x="0" y="0"/>
                </a:moveTo>
                <a:lnTo>
                  <a:pt x="12192000" y="0"/>
                </a:lnTo>
                <a:lnTo>
                  <a:pt x="12192000"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xmlns="" id="{0B12CFE6-D05E-5478-B3A4-81DC4DCD7410}"/>
              </a:ext>
            </a:extLst>
          </p:cNvPr>
          <p:cNvSpPr>
            <a:spLocks noGrp="1"/>
          </p:cNvSpPr>
          <p:nvPr>
            <p:ph type="ftr" sz="quarter" idx="11"/>
          </p:nvPr>
        </p:nvSpPr>
        <p:spPr>
          <a:xfrm>
            <a:off x="182880" y="6387737"/>
            <a:ext cx="2703777" cy="338328"/>
          </a:xfrm>
        </p:spPr>
        <p:txBody>
          <a:bodyPr/>
          <a:lstStyle>
            <a:lvl1pPr>
              <a:defRPr>
                <a:solidFill>
                  <a:schemeClr val="bg2"/>
                </a:solidFill>
                <a:effectLst>
                  <a:outerShdw blurRad="38100" dist="38100" dir="2700000" algn="tl">
                    <a:srgbClr val="000000">
                      <a:alpha val="43137"/>
                    </a:srgbClr>
                  </a:outerShdw>
                </a:effectLst>
              </a:defRPr>
            </a:lvl1p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6CC77F2D-39D2-22F7-CF0B-39D63EBF00B7}"/>
              </a:ext>
            </a:extLst>
          </p:cNvPr>
          <p:cNvSpPr>
            <a:spLocks noGrp="1"/>
          </p:cNvSpPr>
          <p:nvPr>
            <p:ph type="dt" sz="half" idx="10"/>
          </p:nvPr>
        </p:nvSpPr>
        <p:spPr/>
        <p:txBody>
          <a:bodyPr/>
          <a:lstStyle>
            <a:lvl1pPr>
              <a:defRPr>
                <a:solidFill>
                  <a:schemeClr val="bg2"/>
                </a:solidFill>
                <a:effectLst>
                  <a:outerShdw blurRad="38100" dist="38100" dir="2700000" algn="tl">
                    <a:srgbClr val="000000">
                      <a:alpha val="43137"/>
                    </a:srgbClr>
                  </a:outerShdw>
                </a:effectLst>
              </a:defRPr>
            </a:lvl1pPr>
          </a:lstStyle>
          <a:p>
            <a:fld id="{7EA7A211-0C21-4661-B7EB-DD6BD4BFF11C}" type="datetime1">
              <a:rPr lang="en-US" smtClean="0"/>
              <a:t>12/18/2025</a:t>
            </a:fld>
            <a:endParaRPr lang="en-US"/>
          </a:p>
        </p:txBody>
      </p:sp>
      <p:sp>
        <p:nvSpPr>
          <p:cNvPr id="5" name="Slide Number Placeholder 4">
            <a:extLst>
              <a:ext uri="{FF2B5EF4-FFF2-40B4-BE49-F238E27FC236}">
                <a16:creationId xmlns:a16="http://schemas.microsoft.com/office/drawing/2014/main" xmlns="" id="{626B86D3-24E1-029E-BA22-9F17F9517D65}"/>
              </a:ext>
            </a:extLst>
          </p:cNvPr>
          <p:cNvSpPr>
            <a:spLocks noGrp="1"/>
          </p:cNvSpPr>
          <p:nvPr>
            <p:ph type="sldNum" sz="quarter" idx="12"/>
          </p:nvPr>
        </p:nvSpPr>
        <p:spPr/>
        <p:txBody>
          <a:bodyPr/>
          <a:lstStyle>
            <a:lvl1pPr>
              <a:defRPr>
                <a:solidFill>
                  <a:schemeClr val="bg2"/>
                </a:solidFill>
                <a:effectLst>
                  <a:outerShdw blurRad="38100" dist="38100" dir="2700000" algn="tl">
                    <a:srgbClr val="000000">
                      <a:alpha val="43137"/>
                    </a:srgbClr>
                  </a:outerShdw>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61075441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a:xfrm>
            <a:off x="3291840" y="1719072"/>
            <a:ext cx="5623560" cy="1188720"/>
          </a:xfrm>
        </p:spPr>
        <p:txBody>
          <a:bodyPr anchor="ctr">
            <a:normAutofit/>
          </a:bodyPr>
          <a:lstStyle>
            <a:lvl1pPr algn="ctr">
              <a:defRPr sz="32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xmlns="" id="{7D633F00-464B-3088-812A-40496FD1021A}"/>
              </a:ext>
            </a:extLst>
          </p:cNvPr>
          <p:cNvSpPr>
            <a:spLocks noGrp="1"/>
          </p:cNvSpPr>
          <p:nvPr>
            <p:ph sz="quarter" idx="13"/>
          </p:nvPr>
        </p:nvSpPr>
        <p:spPr>
          <a:xfrm>
            <a:off x="3886200" y="3136392"/>
            <a:ext cx="4425696" cy="2121408"/>
          </a:xfrm>
        </p:spPr>
        <p:txBody>
          <a:bodyPr vert="horz" lIns="91440" tIns="45720" rIns="91440" bIns="45720" rtlCol="0">
            <a:normAutofit/>
          </a:bodyPr>
          <a:lstStyle>
            <a:lvl1pPr marL="0" indent="0" algn="ctr">
              <a:buNone/>
              <a:defRPr lang="en-US" dirty="0"/>
            </a:lvl1pPr>
            <a:lvl2pPr marL="228600" indent="0" algn="ctr">
              <a:buNone/>
              <a:defRPr lang="en-US" dirty="0"/>
            </a:lvl2pPr>
            <a:lvl3pPr marL="457200" indent="0" algn="ctr">
              <a:buNone/>
              <a:defRPr lang="en-US" dirty="0"/>
            </a:lvl3pPr>
            <a:lvl4pPr marL="685800" indent="0" algn="ctr">
              <a:buNone/>
              <a:defRPr lang="en-US" dirty="0"/>
            </a:lvl4pPr>
            <a:lvl5pPr marL="914400" indent="0" algn="ctr">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B17E6B5E-6174-FD5C-41E8-FFC44C650D7E}"/>
              </a:ext>
            </a:extLst>
          </p:cNvPr>
          <p:cNvSpPr>
            <a:spLocks noGrp="1"/>
          </p:cNvSpPr>
          <p:nvPr>
            <p:ph type="ftr" sz="quarter" idx="11"/>
          </p:nvPr>
        </p:nvSpPr>
        <p:spPr/>
        <p:txBody>
          <a:body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0B9485D1-E172-8F0A-A425-3097B3ABCFB4}"/>
              </a:ext>
            </a:extLst>
          </p:cNvPr>
          <p:cNvSpPr>
            <a:spLocks noGrp="1"/>
          </p:cNvSpPr>
          <p:nvPr>
            <p:ph type="dt" sz="half" idx="10"/>
          </p:nvPr>
        </p:nvSpPr>
        <p:spPr/>
        <p:txBody>
          <a:bodyPr/>
          <a:lstStyle/>
          <a:p>
            <a:fld id="{D2E6714D-6D58-4166-8067-775F5973B920}" type="datetime1">
              <a:rPr lang="en-US" smtClean="0"/>
              <a:t>12/18/2025</a:t>
            </a:fld>
            <a:endParaRPr lang="en-US"/>
          </a:p>
        </p:txBody>
      </p:sp>
      <p:sp>
        <p:nvSpPr>
          <p:cNvPr id="6" name="Slide Number Placeholder 5">
            <a:extLst>
              <a:ext uri="{FF2B5EF4-FFF2-40B4-BE49-F238E27FC236}">
                <a16:creationId xmlns:a16="http://schemas.microsoft.com/office/drawing/2014/main" xmlns=""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66237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a:xfrm>
            <a:off x="1371600" y="1638300"/>
            <a:ext cx="3114136" cy="3799114"/>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xmlns="" id="{D42D62A0-8127-CE86-0633-0D65E1E136F7}"/>
              </a:ext>
            </a:extLst>
          </p:cNvPr>
          <p:cNvSpPr>
            <a:spLocks noGrp="1"/>
          </p:cNvSpPr>
          <p:nvPr>
            <p:ph sz="quarter" idx="13"/>
          </p:nvPr>
        </p:nvSpPr>
        <p:spPr>
          <a:xfrm>
            <a:off x="4919472" y="1638300"/>
            <a:ext cx="4800600" cy="3799114"/>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B17E6B5E-6174-FD5C-41E8-FFC44C650D7E}"/>
              </a:ext>
            </a:extLst>
          </p:cNvPr>
          <p:cNvSpPr>
            <a:spLocks noGrp="1"/>
          </p:cNvSpPr>
          <p:nvPr>
            <p:ph type="ftr" sz="quarter" idx="11"/>
          </p:nvPr>
        </p:nvSpPr>
        <p:spPr/>
        <p:txBody>
          <a:body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0B9485D1-E172-8F0A-A425-3097B3ABCFB4}"/>
              </a:ext>
            </a:extLst>
          </p:cNvPr>
          <p:cNvSpPr>
            <a:spLocks noGrp="1"/>
          </p:cNvSpPr>
          <p:nvPr>
            <p:ph type="dt" sz="half" idx="10"/>
          </p:nvPr>
        </p:nvSpPr>
        <p:spPr/>
        <p:txBody>
          <a:bodyPr/>
          <a:lstStyle/>
          <a:p>
            <a:fld id="{573E00F7-B7D1-4E89-BE6C-7CC2DC166A31}" type="datetime1">
              <a:rPr lang="en-US" smtClean="0"/>
              <a:t>12/18/2025</a:t>
            </a:fld>
            <a:endParaRPr lang="en-US"/>
          </a:p>
        </p:txBody>
      </p:sp>
      <p:sp>
        <p:nvSpPr>
          <p:cNvPr id="6" name="Slide Number Placeholder 5">
            <a:extLst>
              <a:ext uri="{FF2B5EF4-FFF2-40B4-BE49-F238E27FC236}">
                <a16:creationId xmlns:a16="http://schemas.microsoft.com/office/drawing/2014/main" xmlns=""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145779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a:xfrm>
            <a:off x="1225131" y="1638299"/>
            <a:ext cx="3314700" cy="3873268"/>
          </a:xfrm>
        </p:spPr>
        <p:txBody>
          <a:bodyPr anchor="t">
            <a:normAutofit/>
          </a:bodyPr>
          <a:lstStyle>
            <a:lvl1pPr>
              <a:defRPr sz="30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xmlns="" id="{FFB4667A-FE47-8556-FD3A-55FDBA801D76}"/>
              </a:ext>
            </a:extLst>
          </p:cNvPr>
          <p:cNvSpPr>
            <a:spLocks noGrp="1"/>
          </p:cNvSpPr>
          <p:nvPr>
            <p:ph sz="quarter" idx="13"/>
          </p:nvPr>
        </p:nvSpPr>
        <p:spPr>
          <a:xfrm>
            <a:off x="4901019" y="1638299"/>
            <a:ext cx="6080760" cy="3873267"/>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B17E6B5E-6174-FD5C-41E8-FFC44C650D7E}"/>
              </a:ext>
            </a:extLst>
          </p:cNvPr>
          <p:cNvSpPr>
            <a:spLocks noGrp="1"/>
          </p:cNvSpPr>
          <p:nvPr>
            <p:ph type="ftr" sz="quarter" idx="11"/>
          </p:nvPr>
        </p:nvSpPr>
        <p:spPr/>
        <p:txBody>
          <a:body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0B9485D1-E172-8F0A-A425-3097B3ABCFB4}"/>
              </a:ext>
            </a:extLst>
          </p:cNvPr>
          <p:cNvSpPr>
            <a:spLocks noGrp="1"/>
          </p:cNvSpPr>
          <p:nvPr>
            <p:ph type="dt" sz="half" idx="10"/>
          </p:nvPr>
        </p:nvSpPr>
        <p:spPr/>
        <p:txBody>
          <a:bodyPr/>
          <a:lstStyle/>
          <a:p>
            <a:fld id="{753740DA-3BDE-4188-85FA-C988CD84F98E}" type="datetime1">
              <a:rPr lang="en-US" smtClean="0"/>
              <a:t>12/18/2025</a:t>
            </a:fld>
            <a:endParaRPr lang="en-US"/>
          </a:p>
        </p:txBody>
      </p:sp>
      <p:sp>
        <p:nvSpPr>
          <p:cNvPr id="6" name="Slide Number Placeholder 5">
            <a:extLst>
              <a:ext uri="{FF2B5EF4-FFF2-40B4-BE49-F238E27FC236}">
                <a16:creationId xmlns:a16="http://schemas.microsoft.com/office/drawing/2014/main" xmlns=""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296994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a:xfrm>
            <a:off x="1225296" y="990601"/>
            <a:ext cx="3168695" cy="3437544"/>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xmlns="" id="{8C71126E-AEFA-B45A-CD39-AC1315E03339}"/>
              </a:ext>
            </a:extLst>
          </p:cNvPr>
          <p:cNvSpPr>
            <a:spLocks noGrp="1"/>
          </p:cNvSpPr>
          <p:nvPr>
            <p:ph sz="quarter" idx="13"/>
          </p:nvPr>
        </p:nvSpPr>
        <p:spPr>
          <a:xfrm>
            <a:off x="4818888" y="990600"/>
            <a:ext cx="6126480" cy="5149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B17E6B5E-6174-FD5C-41E8-FFC44C650D7E}"/>
              </a:ext>
            </a:extLst>
          </p:cNvPr>
          <p:cNvSpPr>
            <a:spLocks noGrp="1"/>
          </p:cNvSpPr>
          <p:nvPr>
            <p:ph type="ftr" sz="quarter" idx="11"/>
          </p:nvPr>
        </p:nvSpPr>
        <p:spPr/>
        <p:txBody>
          <a:body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0B9485D1-E172-8F0A-A425-3097B3ABCFB4}"/>
              </a:ext>
            </a:extLst>
          </p:cNvPr>
          <p:cNvSpPr>
            <a:spLocks noGrp="1"/>
          </p:cNvSpPr>
          <p:nvPr>
            <p:ph type="dt" sz="half" idx="10"/>
          </p:nvPr>
        </p:nvSpPr>
        <p:spPr/>
        <p:txBody>
          <a:bodyPr/>
          <a:lstStyle/>
          <a:p>
            <a:fld id="{0A7B24FB-8BF6-4661-A0F0-5F4A95951DE3}" type="datetime1">
              <a:rPr lang="en-US" smtClean="0"/>
              <a:t>12/18/2025</a:t>
            </a:fld>
            <a:endParaRPr lang="en-US"/>
          </a:p>
        </p:txBody>
      </p:sp>
      <p:sp>
        <p:nvSpPr>
          <p:cNvPr id="6" name="Slide Number Placeholder 5">
            <a:extLst>
              <a:ext uri="{FF2B5EF4-FFF2-40B4-BE49-F238E27FC236}">
                <a16:creationId xmlns:a16="http://schemas.microsoft.com/office/drawing/2014/main" xmlns=""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58907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a:xfrm>
            <a:off x="182880" y="219456"/>
            <a:ext cx="3310394" cy="4058127"/>
          </a:xfrm>
        </p:spPr>
        <p:txBody>
          <a:bodyPr anchor="t">
            <a:normAutofit/>
          </a:bodyPr>
          <a:lstStyle>
            <a:lvl1pPr>
              <a:defRPr sz="30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xmlns="" id="{C6F072A2-EBC7-B7EA-DA98-BAC0AA46E7A4}"/>
              </a:ext>
            </a:extLst>
          </p:cNvPr>
          <p:cNvSpPr>
            <a:spLocks noGrp="1"/>
          </p:cNvSpPr>
          <p:nvPr>
            <p:ph sz="quarter" idx="13"/>
          </p:nvPr>
        </p:nvSpPr>
        <p:spPr>
          <a:xfrm>
            <a:off x="3972674" y="266700"/>
            <a:ext cx="7688495" cy="604783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B17E6B5E-6174-FD5C-41E8-FFC44C650D7E}"/>
              </a:ext>
            </a:extLst>
          </p:cNvPr>
          <p:cNvSpPr>
            <a:spLocks noGrp="1"/>
          </p:cNvSpPr>
          <p:nvPr>
            <p:ph type="ftr" sz="quarter" idx="11"/>
          </p:nvPr>
        </p:nvSpPr>
        <p:spPr/>
        <p:txBody>
          <a:body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0B9485D1-E172-8F0A-A425-3097B3ABCFB4}"/>
              </a:ext>
            </a:extLst>
          </p:cNvPr>
          <p:cNvSpPr>
            <a:spLocks noGrp="1"/>
          </p:cNvSpPr>
          <p:nvPr>
            <p:ph type="dt" sz="half" idx="10"/>
          </p:nvPr>
        </p:nvSpPr>
        <p:spPr/>
        <p:txBody>
          <a:bodyPr/>
          <a:lstStyle/>
          <a:p>
            <a:fld id="{3BD680A8-78F8-4A52-A3DD-647EB582D9BF}" type="datetime1">
              <a:rPr lang="en-US" smtClean="0"/>
              <a:t>12/18/2025</a:t>
            </a:fld>
            <a:endParaRPr lang="en-US"/>
          </a:p>
        </p:txBody>
      </p:sp>
      <p:sp>
        <p:nvSpPr>
          <p:cNvPr id="6" name="Slide Number Placeholder 5">
            <a:extLst>
              <a:ext uri="{FF2B5EF4-FFF2-40B4-BE49-F238E27FC236}">
                <a16:creationId xmlns:a16="http://schemas.microsoft.com/office/drawing/2014/main" xmlns=""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1386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B17E6B5E-6174-FD5C-41E8-FFC44C650D7E}"/>
              </a:ext>
            </a:extLst>
          </p:cNvPr>
          <p:cNvSpPr>
            <a:spLocks noGrp="1"/>
          </p:cNvSpPr>
          <p:nvPr>
            <p:ph type="ftr" sz="quarter" idx="11"/>
          </p:nvPr>
        </p:nvSpPr>
        <p:spPr/>
        <p:txBody>
          <a:body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0B9485D1-E172-8F0A-A425-3097B3ABCFB4}"/>
              </a:ext>
            </a:extLst>
          </p:cNvPr>
          <p:cNvSpPr>
            <a:spLocks noGrp="1"/>
          </p:cNvSpPr>
          <p:nvPr>
            <p:ph type="dt" sz="half" idx="10"/>
          </p:nvPr>
        </p:nvSpPr>
        <p:spPr/>
        <p:txBody>
          <a:bodyPr/>
          <a:lstStyle/>
          <a:p>
            <a:fld id="{DEF8A4A9-8629-4776-9B8B-B724B8DA4477}" type="datetime1">
              <a:rPr lang="en-US" smtClean="0"/>
              <a:t>12/18/2025</a:t>
            </a:fld>
            <a:endParaRPr lang="en-US"/>
          </a:p>
        </p:txBody>
      </p:sp>
      <p:sp>
        <p:nvSpPr>
          <p:cNvPr id="6" name="Slide Number Placeholder 5">
            <a:extLst>
              <a:ext uri="{FF2B5EF4-FFF2-40B4-BE49-F238E27FC236}">
                <a16:creationId xmlns:a16="http://schemas.microsoft.com/office/drawing/2014/main" xmlns=""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858086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4919525" y="219456"/>
            <a:ext cx="6376547" cy="1066006"/>
          </a:xfrm>
        </p:spPr>
        <p:txBody>
          <a:bodyPr anchor="t"/>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xmlns="" id="{AC455FC9-9346-2F53-C58C-5C64036CD926}"/>
              </a:ext>
            </a:extLst>
          </p:cNvPr>
          <p:cNvSpPr>
            <a:spLocks noGrp="1"/>
          </p:cNvSpPr>
          <p:nvPr>
            <p:ph type="pic" sz="quarter" idx="13" hasCustomPrompt="1"/>
          </p:nvPr>
        </p:nvSpPr>
        <p:spPr>
          <a:xfrm>
            <a:off x="274320" y="268573"/>
            <a:ext cx="4419600" cy="6325969"/>
          </a:xfrm>
          <a:custGeom>
            <a:avLst/>
            <a:gdLst>
              <a:gd name="connsiteX0" fmla="*/ 300746 w 4381500"/>
              <a:gd name="connsiteY0" fmla="*/ 0 h 6290961"/>
              <a:gd name="connsiteX1" fmla="*/ 4080754 w 4381500"/>
              <a:gd name="connsiteY1" fmla="*/ 0 h 6290961"/>
              <a:gd name="connsiteX2" fmla="*/ 4381500 w 4381500"/>
              <a:gd name="connsiteY2" fmla="*/ 300746 h 6290961"/>
              <a:gd name="connsiteX3" fmla="*/ 4381500 w 4381500"/>
              <a:gd name="connsiteY3" fmla="*/ 5990215 h 6290961"/>
              <a:gd name="connsiteX4" fmla="*/ 4080754 w 4381500"/>
              <a:gd name="connsiteY4" fmla="*/ 6290961 h 6290961"/>
              <a:gd name="connsiteX5" fmla="*/ 300746 w 4381500"/>
              <a:gd name="connsiteY5" fmla="*/ 6290961 h 6290961"/>
              <a:gd name="connsiteX6" fmla="*/ 0 w 4381500"/>
              <a:gd name="connsiteY6" fmla="*/ 5990215 h 6290961"/>
              <a:gd name="connsiteX7" fmla="*/ 0 w 4381500"/>
              <a:gd name="connsiteY7" fmla="*/ 300746 h 6290961"/>
              <a:gd name="connsiteX8" fmla="*/ 300746 w 4381500"/>
              <a:gd name="connsiteY8" fmla="*/ 0 h 629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1500" h="6290961">
                <a:moveTo>
                  <a:pt x="300746" y="0"/>
                </a:moveTo>
                <a:lnTo>
                  <a:pt x="4080754" y="0"/>
                </a:lnTo>
                <a:cubicBezTo>
                  <a:pt x="4246851" y="0"/>
                  <a:pt x="4381500" y="134649"/>
                  <a:pt x="4381500" y="300746"/>
                </a:cubicBezTo>
                <a:lnTo>
                  <a:pt x="4381500" y="5990215"/>
                </a:lnTo>
                <a:cubicBezTo>
                  <a:pt x="4381500" y="6156312"/>
                  <a:pt x="4246851" y="6290961"/>
                  <a:pt x="4080754" y="6290961"/>
                </a:cubicBezTo>
                <a:lnTo>
                  <a:pt x="300746" y="6290961"/>
                </a:lnTo>
                <a:cubicBezTo>
                  <a:pt x="134649" y="6290961"/>
                  <a:pt x="0" y="6156312"/>
                  <a:pt x="0" y="5990215"/>
                </a:cubicBezTo>
                <a:lnTo>
                  <a:pt x="0" y="300746"/>
                </a:lnTo>
                <a:cubicBezTo>
                  <a:pt x="0" y="134649"/>
                  <a:pt x="134649" y="0"/>
                  <a:pt x="3007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xmlns="" id="{818B74D6-CD72-B859-C229-60DB988B25E3}"/>
              </a:ext>
            </a:extLst>
          </p:cNvPr>
          <p:cNvSpPr>
            <a:spLocks noGrp="1"/>
          </p:cNvSpPr>
          <p:nvPr>
            <p:ph sz="quarter" idx="14"/>
          </p:nvPr>
        </p:nvSpPr>
        <p:spPr>
          <a:xfrm>
            <a:off x="4919526" y="1285462"/>
            <a:ext cx="6376546" cy="4986355"/>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a:xfrm>
            <a:off x="4919526" y="6387737"/>
            <a:ext cx="2703777" cy="338328"/>
          </a:xfrm>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lvl1pPr>
              <a:defRPr>
                <a:solidFill>
                  <a:schemeClr val="tx1"/>
                </a:solidFill>
                <a:effectLst/>
              </a:defRPr>
            </a:lvl1pPr>
          </a:lstStyle>
          <a:p>
            <a:fld id="{9ABEBFA7-ECFB-4339-9BC6-2CAC38D25F71}"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244956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182879" y="219457"/>
            <a:ext cx="6370321" cy="1008871"/>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xmlns="" id="{07755DB3-9272-8E5E-039F-AC14A2C07898}"/>
              </a:ext>
            </a:extLst>
          </p:cNvPr>
          <p:cNvSpPr>
            <a:spLocks noGrp="1"/>
          </p:cNvSpPr>
          <p:nvPr>
            <p:ph sz="quarter" idx="14"/>
          </p:nvPr>
        </p:nvSpPr>
        <p:spPr>
          <a:xfrm>
            <a:off x="182880" y="1228329"/>
            <a:ext cx="6370320" cy="5043490"/>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a:xfrm>
            <a:off x="5254416" y="6390795"/>
            <a:ext cx="1298784" cy="338328"/>
          </a:xfrm>
        </p:spPr>
        <p:txBody>
          <a:bodyPr/>
          <a:lstStyle/>
          <a:p>
            <a:fld id="{FCD0487E-86CC-467C-8E19-6CA96327E404}"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a:xfrm>
            <a:off x="6553200" y="6390795"/>
            <a:ext cx="457200" cy="338328"/>
          </a:xfrm>
        </p:spPr>
        <p:txBody>
          <a:bodyPr/>
          <a:lstStyle>
            <a:lvl1pPr>
              <a:defRPr>
                <a:solidFill>
                  <a:schemeClr val="tx1"/>
                </a:solidFill>
                <a:effectLst/>
              </a:defRPr>
            </a:lvl1pPr>
          </a:lstStyle>
          <a:p>
            <a:fld id="{C8116806-1FD2-4A57-B5EA-7014AB76383B}" type="slidenum">
              <a:rPr lang="en-US" smtClean="0"/>
              <a:t>‹#›</a:t>
            </a:fld>
            <a:endParaRPr lang="en-US"/>
          </a:p>
        </p:txBody>
      </p:sp>
      <p:sp>
        <p:nvSpPr>
          <p:cNvPr id="4" name="Picture Placeholder 3">
            <a:extLst>
              <a:ext uri="{FF2B5EF4-FFF2-40B4-BE49-F238E27FC236}">
                <a16:creationId xmlns:a16="http://schemas.microsoft.com/office/drawing/2014/main" xmlns="" id="{7F11DC52-D1FD-A255-1A04-7A15A9DE3C8F}"/>
              </a:ext>
            </a:extLst>
          </p:cNvPr>
          <p:cNvSpPr>
            <a:spLocks noGrp="1"/>
          </p:cNvSpPr>
          <p:nvPr>
            <p:ph type="pic" sz="quarter" idx="13" hasCustomPrompt="1"/>
          </p:nvPr>
        </p:nvSpPr>
        <p:spPr>
          <a:xfrm>
            <a:off x="7505700" y="266700"/>
            <a:ext cx="4419600" cy="6324600"/>
          </a:xfrm>
          <a:custGeom>
            <a:avLst/>
            <a:gdLst>
              <a:gd name="connsiteX0" fmla="*/ 293171 w 4495799"/>
              <a:gd name="connsiteY0" fmla="*/ 0 h 6172200"/>
              <a:gd name="connsiteX1" fmla="*/ 4202628 w 4495799"/>
              <a:gd name="connsiteY1" fmla="*/ 0 h 6172200"/>
              <a:gd name="connsiteX2" fmla="*/ 4495799 w 4495799"/>
              <a:gd name="connsiteY2" fmla="*/ 293171 h 6172200"/>
              <a:gd name="connsiteX3" fmla="*/ 4495799 w 4495799"/>
              <a:gd name="connsiteY3" fmla="*/ 5879029 h 6172200"/>
              <a:gd name="connsiteX4" fmla="*/ 4202628 w 4495799"/>
              <a:gd name="connsiteY4" fmla="*/ 6172200 h 6172200"/>
              <a:gd name="connsiteX5" fmla="*/ 293171 w 4495799"/>
              <a:gd name="connsiteY5" fmla="*/ 6172200 h 6172200"/>
              <a:gd name="connsiteX6" fmla="*/ 0 w 4495799"/>
              <a:gd name="connsiteY6" fmla="*/ 5879029 h 6172200"/>
              <a:gd name="connsiteX7" fmla="*/ 0 w 4495799"/>
              <a:gd name="connsiteY7" fmla="*/ 293171 h 6172200"/>
              <a:gd name="connsiteX8" fmla="*/ 293171 w 4495799"/>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799" h="6172200">
                <a:moveTo>
                  <a:pt x="293171" y="0"/>
                </a:moveTo>
                <a:lnTo>
                  <a:pt x="4202628" y="0"/>
                </a:lnTo>
                <a:cubicBezTo>
                  <a:pt x="4364542" y="0"/>
                  <a:pt x="4495799" y="131257"/>
                  <a:pt x="4495799" y="293171"/>
                </a:cubicBezTo>
                <a:lnTo>
                  <a:pt x="4495799" y="5879029"/>
                </a:lnTo>
                <a:cubicBezTo>
                  <a:pt x="4495799" y="6040943"/>
                  <a:pt x="4364542" y="6172200"/>
                  <a:pt x="4202628" y="6172200"/>
                </a:cubicBezTo>
                <a:lnTo>
                  <a:pt x="293171" y="6172200"/>
                </a:lnTo>
                <a:cubicBezTo>
                  <a:pt x="131257" y="6172200"/>
                  <a:pt x="0" y="6040943"/>
                  <a:pt x="0" y="5879029"/>
                </a:cubicBezTo>
                <a:lnTo>
                  <a:pt x="0" y="293171"/>
                </a:lnTo>
                <a:cubicBezTo>
                  <a:pt x="0" y="131257"/>
                  <a:pt x="131257" y="0"/>
                  <a:pt x="29317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749187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4188702" y="219456"/>
            <a:ext cx="7241297" cy="923544"/>
          </a:xfrm>
        </p:spPr>
        <p:txBody>
          <a:bodyPr anchor="t"/>
          <a:lstStyle>
            <a:lvl1pPr>
              <a:defRPr/>
            </a:lvl1pPr>
          </a:lstStyle>
          <a:p>
            <a:r>
              <a:rPr lang="en-US"/>
              <a:t>Click to edit Master title style</a:t>
            </a:r>
            <a:endParaRPr lang="en-US" dirty="0"/>
          </a:p>
        </p:txBody>
      </p:sp>
      <p:sp>
        <p:nvSpPr>
          <p:cNvPr id="20" name="Picture Placeholder 9">
            <a:extLst>
              <a:ext uri="{FF2B5EF4-FFF2-40B4-BE49-F238E27FC236}">
                <a16:creationId xmlns:a16="http://schemas.microsoft.com/office/drawing/2014/main" xmlns="" id="{FC55F3DB-E75F-ADDF-8222-D3F62F2CCE82}"/>
              </a:ext>
            </a:extLst>
          </p:cNvPr>
          <p:cNvSpPr>
            <a:spLocks noGrp="1"/>
          </p:cNvSpPr>
          <p:nvPr>
            <p:ph type="pic" sz="quarter" idx="13" hasCustomPrompt="1"/>
          </p:nvPr>
        </p:nvSpPr>
        <p:spPr>
          <a:xfrm>
            <a:off x="274320" y="268573"/>
            <a:ext cx="3675888" cy="6327648"/>
          </a:xfrm>
          <a:custGeom>
            <a:avLst/>
            <a:gdLst>
              <a:gd name="connsiteX0" fmla="*/ 301545 w 3675888"/>
              <a:gd name="connsiteY0" fmla="*/ 0 h 6320854"/>
              <a:gd name="connsiteX1" fmla="*/ 3375347 w 3675888"/>
              <a:gd name="connsiteY1" fmla="*/ 0 h 6320854"/>
              <a:gd name="connsiteX2" fmla="*/ 3675888 w 3675888"/>
              <a:gd name="connsiteY2" fmla="*/ 300541 h 6320854"/>
              <a:gd name="connsiteX3" fmla="*/ 3675888 w 3675888"/>
              <a:gd name="connsiteY3" fmla="*/ 6025428 h 6320854"/>
              <a:gd name="connsiteX4" fmla="*/ 3492331 w 3675888"/>
              <a:gd name="connsiteY4" fmla="*/ 6302351 h 6320854"/>
              <a:gd name="connsiteX5" fmla="*/ 3400682 w 3675888"/>
              <a:gd name="connsiteY5" fmla="*/ 6320854 h 6320854"/>
              <a:gd name="connsiteX6" fmla="*/ 275206 w 3675888"/>
              <a:gd name="connsiteY6" fmla="*/ 6320854 h 6320854"/>
              <a:gd name="connsiteX7" fmla="*/ 186647 w 3675888"/>
              <a:gd name="connsiteY7" fmla="*/ 6302975 h 6320854"/>
              <a:gd name="connsiteX8" fmla="*/ 184171 w 3675888"/>
              <a:gd name="connsiteY8" fmla="*/ 6302204 h 6320854"/>
              <a:gd name="connsiteX9" fmla="*/ 114619 w 3675888"/>
              <a:gd name="connsiteY9" fmla="*/ 6259884 h 6320854"/>
              <a:gd name="connsiteX10" fmla="*/ 105939 w 3675888"/>
              <a:gd name="connsiteY10" fmla="*/ 6252721 h 6320854"/>
              <a:gd name="connsiteX11" fmla="*/ 51500 w 3675888"/>
              <a:gd name="connsiteY11" fmla="*/ 6192635 h 6320854"/>
              <a:gd name="connsiteX12" fmla="*/ 16622 w 3675888"/>
              <a:gd name="connsiteY12" fmla="*/ 6119873 h 6320854"/>
              <a:gd name="connsiteX13" fmla="*/ 12537 w 3675888"/>
              <a:gd name="connsiteY13" fmla="*/ 6106716 h 6320854"/>
              <a:gd name="connsiteX14" fmla="*/ 0 w 3675888"/>
              <a:gd name="connsiteY14" fmla="*/ 6023550 h 6320854"/>
              <a:gd name="connsiteX15" fmla="*/ 0 w 3675888"/>
              <a:gd name="connsiteY15" fmla="*/ 302420 h 6320854"/>
              <a:gd name="connsiteX16" fmla="*/ 301545 w 3675888"/>
              <a:gd name="connsiteY16" fmla="*/ 0 h 632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75888" h="6320854">
                <a:moveTo>
                  <a:pt x="301545" y="0"/>
                </a:moveTo>
                <a:lnTo>
                  <a:pt x="3375347" y="0"/>
                </a:lnTo>
                <a:cubicBezTo>
                  <a:pt x="3541331" y="0"/>
                  <a:pt x="3675888" y="134557"/>
                  <a:pt x="3675888" y="300541"/>
                </a:cubicBezTo>
                <a:lnTo>
                  <a:pt x="3675888" y="6025428"/>
                </a:lnTo>
                <a:cubicBezTo>
                  <a:pt x="3675888" y="6149916"/>
                  <a:pt x="3600200" y="6256727"/>
                  <a:pt x="3492331" y="6302351"/>
                </a:cubicBezTo>
                <a:lnTo>
                  <a:pt x="3400682" y="6320854"/>
                </a:lnTo>
                <a:lnTo>
                  <a:pt x="275206" y="6320854"/>
                </a:lnTo>
                <a:lnTo>
                  <a:pt x="186647" y="6302975"/>
                </a:lnTo>
                <a:lnTo>
                  <a:pt x="184171" y="6302204"/>
                </a:lnTo>
                <a:lnTo>
                  <a:pt x="114619" y="6259884"/>
                </a:lnTo>
                <a:lnTo>
                  <a:pt x="105939" y="6252721"/>
                </a:lnTo>
                <a:lnTo>
                  <a:pt x="51500" y="6192635"/>
                </a:lnTo>
                <a:lnTo>
                  <a:pt x="16622" y="6119873"/>
                </a:lnTo>
                <a:lnTo>
                  <a:pt x="12537" y="6106716"/>
                </a:lnTo>
                <a:lnTo>
                  <a:pt x="0" y="6023550"/>
                </a:lnTo>
                <a:lnTo>
                  <a:pt x="0" y="302420"/>
                </a:lnTo>
                <a:cubicBezTo>
                  <a:pt x="0" y="135398"/>
                  <a:pt x="135007" y="0"/>
                  <a:pt x="30154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xmlns="" id="{818B74D6-CD72-B859-C229-60DB988B25E3}"/>
              </a:ext>
            </a:extLst>
          </p:cNvPr>
          <p:cNvSpPr>
            <a:spLocks noGrp="1"/>
          </p:cNvSpPr>
          <p:nvPr>
            <p:ph sz="quarter" idx="14"/>
          </p:nvPr>
        </p:nvSpPr>
        <p:spPr>
          <a:xfrm>
            <a:off x="4188702" y="1143000"/>
            <a:ext cx="7241298" cy="5239512"/>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a:xfrm>
            <a:off x="4188702" y="6382981"/>
            <a:ext cx="2703777" cy="338328"/>
          </a:xfrm>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lvl1pPr>
              <a:defRPr>
                <a:solidFill>
                  <a:schemeClr val="tx1"/>
                </a:solidFill>
                <a:effectLst/>
              </a:defRPr>
            </a:lvl1pPr>
          </a:lstStyle>
          <a:p>
            <a:fld id="{0A1C3047-83EA-4C2B-AF5A-04AB8350ED0D}"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838869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182880" y="219456"/>
            <a:ext cx="7241297" cy="923544"/>
          </a:xfrm>
        </p:spPr>
        <p:txBody>
          <a:bodyPr anchor="t"/>
          <a:lstStyle>
            <a:lvl1pPr>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xmlns="" id="{818B74D6-CD72-B859-C229-60DB988B25E3}"/>
              </a:ext>
            </a:extLst>
          </p:cNvPr>
          <p:cNvSpPr>
            <a:spLocks noGrp="1"/>
          </p:cNvSpPr>
          <p:nvPr>
            <p:ph sz="quarter" idx="14"/>
          </p:nvPr>
        </p:nvSpPr>
        <p:spPr>
          <a:xfrm>
            <a:off x="182880" y="1143000"/>
            <a:ext cx="7241298" cy="5239512"/>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a:xfrm>
            <a:off x="182880" y="6382981"/>
            <a:ext cx="2703777" cy="338328"/>
          </a:xfrm>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a:xfrm>
            <a:off x="6392093" y="6387128"/>
            <a:ext cx="1032084" cy="338328"/>
          </a:xfrm>
        </p:spPr>
        <p:txBody>
          <a:bodyPr/>
          <a:lstStyle>
            <a:lvl1pPr>
              <a:defRPr>
                <a:solidFill>
                  <a:schemeClr val="tx1"/>
                </a:solidFill>
                <a:effectLst/>
              </a:defRPr>
            </a:lvl1pPr>
          </a:lstStyle>
          <a:p>
            <a:fld id="{82A8FD20-9426-406A-963A-05A7FE4BF042}"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a:xfrm>
            <a:off x="7424177" y="6387128"/>
            <a:ext cx="457200" cy="338328"/>
          </a:xfrm>
        </p:spPr>
        <p:txBody>
          <a:bodyPr/>
          <a:lstStyle/>
          <a:p>
            <a:fld id="{C8116806-1FD2-4A57-B5EA-7014AB76383B}" type="slidenum">
              <a:rPr lang="en-US" smtClean="0"/>
              <a:t>‹#›</a:t>
            </a:fld>
            <a:endParaRPr lang="en-US"/>
          </a:p>
        </p:txBody>
      </p:sp>
      <p:sp>
        <p:nvSpPr>
          <p:cNvPr id="4" name="Picture Placeholder 9">
            <a:extLst>
              <a:ext uri="{FF2B5EF4-FFF2-40B4-BE49-F238E27FC236}">
                <a16:creationId xmlns:a16="http://schemas.microsoft.com/office/drawing/2014/main" xmlns="" id="{F47C8A4F-E753-8148-3650-49C421EB5479}"/>
              </a:ext>
            </a:extLst>
          </p:cNvPr>
          <p:cNvSpPr>
            <a:spLocks noGrp="1"/>
          </p:cNvSpPr>
          <p:nvPr>
            <p:ph type="pic" sz="quarter" idx="13" hasCustomPrompt="1"/>
          </p:nvPr>
        </p:nvSpPr>
        <p:spPr>
          <a:xfrm>
            <a:off x="8249412" y="268573"/>
            <a:ext cx="3675888" cy="6327648"/>
          </a:xfrm>
          <a:custGeom>
            <a:avLst/>
            <a:gdLst>
              <a:gd name="connsiteX0" fmla="*/ 301545 w 3675888"/>
              <a:gd name="connsiteY0" fmla="*/ 0 h 6320854"/>
              <a:gd name="connsiteX1" fmla="*/ 3375347 w 3675888"/>
              <a:gd name="connsiteY1" fmla="*/ 0 h 6320854"/>
              <a:gd name="connsiteX2" fmla="*/ 3675888 w 3675888"/>
              <a:gd name="connsiteY2" fmla="*/ 300541 h 6320854"/>
              <a:gd name="connsiteX3" fmla="*/ 3675888 w 3675888"/>
              <a:gd name="connsiteY3" fmla="*/ 6025428 h 6320854"/>
              <a:gd name="connsiteX4" fmla="*/ 3492331 w 3675888"/>
              <a:gd name="connsiteY4" fmla="*/ 6302351 h 6320854"/>
              <a:gd name="connsiteX5" fmla="*/ 3400682 w 3675888"/>
              <a:gd name="connsiteY5" fmla="*/ 6320854 h 6320854"/>
              <a:gd name="connsiteX6" fmla="*/ 275206 w 3675888"/>
              <a:gd name="connsiteY6" fmla="*/ 6320854 h 6320854"/>
              <a:gd name="connsiteX7" fmla="*/ 186647 w 3675888"/>
              <a:gd name="connsiteY7" fmla="*/ 6302975 h 6320854"/>
              <a:gd name="connsiteX8" fmla="*/ 184171 w 3675888"/>
              <a:gd name="connsiteY8" fmla="*/ 6302204 h 6320854"/>
              <a:gd name="connsiteX9" fmla="*/ 114619 w 3675888"/>
              <a:gd name="connsiteY9" fmla="*/ 6259883 h 6320854"/>
              <a:gd name="connsiteX10" fmla="*/ 105939 w 3675888"/>
              <a:gd name="connsiteY10" fmla="*/ 6252722 h 6320854"/>
              <a:gd name="connsiteX11" fmla="*/ 51500 w 3675888"/>
              <a:gd name="connsiteY11" fmla="*/ 6192635 h 6320854"/>
              <a:gd name="connsiteX12" fmla="*/ 16622 w 3675888"/>
              <a:gd name="connsiteY12" fmla="*/ 6119873 h 6320854"/>
              <a:gd name="connsiteX13" fmla="*/ 12538 w 3675888"/>
              <a:gd name="connsiteY13" fmla="*/ 6106716 h 6320854"/>
              <a:gd name="connsiteX14" fmla="*/ 0 w 3675888"/>
              <a:gd name="connsiteY14" fmla="*/ 6023550 h 6320854"/>
              <a:gd name="connsiteX15" fmla="*/ 0 w 3675888"/>
              <a:gd name="connsiteY15" fmla="*/ 302420 h 6320854"/>
              <a:gd name="connsiteX16" fmla="*/ 301545 w 3675888"/>
              <a:gd name="connsiteY16" fmla="*/ 0 h 632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75888" h="6320854">
                <a:moveTo>
                  <a:pt x="301545" y="0"/>
                </a:moveTo>
                <a:lnTo>
                  <a:pt x="3375347" y="0"/>
                </a:lnTo>
                <a:cubicBezTo>
                  <a:pt x="3541331" y="0"/>
                  <a:pt x="3675888" y="134557"/>
                  <a:pt x="3675888" y="300541"/>
                </a:cubicBezTo>
                <a:lnTo>
                  <a:pt x="3675888" y="6025428"/>
                </a:lnTo>
                <a:cubicBezTo>
                  <a:pt x="3675888" y="6149916"/>
                  <a:pt x="3600200" y="6256727"/>
                  <a:pt x="3492331" y="6302351"/>
                </a:cubicBezTo>
                <a:lnTo>
                  <a:pt x="3400682" y="6320854"/>
                </a:lnTo>
                <a:lnTo>
                  <a:pt x="275206" y="6320854"/>
                </a:lnTo>
                <a:lnTo>
                  <a:pt x="186647" y="6302975"/>
                </a:lnTo>
                <a:lnTo>
                  <a:pt x="184171" y="6302204"/>
                </a:lnTo>
                <a:lnTo>
                  <a:pt x="114619" y="6259883"/>
                </a:lnTo>
                <a:lnTo>
                  <a:pt x="105939" y="6252722"/>
                </a:lnTo>
                <a:lnTo>
                  <a:pt x="51500" y="6192635"/>
                </a:lnTo>
                <a:lnTo>
                  <a:pt x="16622" y="6119873"/>
                </a:lnTo>
                <a:lnTo>
                  <a:pt x="12538" y="6106716"/>
                </a:lnTo>
                <a:lnTo>
                  <a:pt x="0" y="6023550"/>
                </a:lnTo>
                <a:lnTo>
                  <a:pt x="0" y="302420"/>
                </a:lnTo>
                <a:cubicBezTo>
                  <a:pt x="0" y="135398"/>
                  <a:pt x="135007" y="0"/>
                  <a:pt x="30154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936362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6819900" y="219456"/>
            <a:ext cx="4689685" cy="1164658"/>
          </a:xfrm>
        </p:spPr>
        <p:txBody>
          <a:bodyPr anchor="t"/>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xmlns="" id="{8B393C6F-81AD-C678-191F-0FD783654DC1}"/>
              </a:ext>
            </a:extLst>
          </p:cNvPr>
          <p:cNvSpPr>
            <a:spLocks noGrp="1"/>
          </p:cNvSpPr>
          <p:nvPr>
            <p:ph type="pic" sz="quarter" idx="13" hasCustomPrompt="1"/>
          </p:nvPr>
        </p:nvSpPr>
        <p:spPr>
          <a:xfrm>
            <a:off x="274320" y="266700"/>
            <a:ext cx="6292984" cy="6324600"/>
          </a:xfrm>
          <a:custGeom>
            <a:avLst/>
            <a:gdLst>
              <a:gd name="connsiteX0" fmla="*/ 300805 w 6292984"/>
              <a:gd name="connsiteY0" fmla="*/ 0 h 6324600"/>
              <a:gd name="connsiteX1" fmla="*/ 5992179 w 6292984"/>
              <a:gd name="connsiteY1" fmla="*/ 0 h 6324600"/>
              <a:gd name="connsiteX2" fmla="*/ 6292984 w 6292984"/>
              <a:gd name="connsiteY2" fmla="*/ 300805 h 6324600"/>
              <a:gd name="connsiteX3" fmla="*/ 6292984 w 6292984"/>
              <a:gd name="connsiteY3" fmla="*/ 6023795 h 6324600"/>
              <a:gd name="connsiteX4" fmla="*/ 5992179 w 6292984"/>
              <a:gd name="connsiteY4" fmla="*/ 6324600 h 6324600"/>
              <a:gd name="connsiteX5" fmla="*/ 300805 w 6292984"/>
              <a:gd name="connsiteY5" fmla="*/ 6324600 h 6324600"/>
              <a:gd name="connsiteX6" fmla="*/ 0 w 6292984"/>
              <a:gd name="connsiteY6" fmla="*/ 6023795 h 6324600"/>
              <a:gd name="connsiteX7" fmla="*/ 0 w 6292984"/>
              <a:gd name="connsiteY7" fmla="*/ 300805 h 6324600"/>
              <a:gd name="connsiteX8" fmla="*/ 300805 w 6292984"/>
              <a:gd name="connsiteY8"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2984" h="6324600">
                <a:moveTo>
                  <a:pt x="300805" y="0"/>
                </a:moveTo>
                <a:lnTo>
                  <a:pt x="5992179" y="0"/>
                </a:lnTo>
                <a:cubicBezTo>
                  <a:pt x="6158309" y="0"/>
                  <a:pt x="6292984" y="134675"/>
                  <a:pt x="6292984" y="300805"/>
                </a:cubicBezTo>
                <a:lnTo>
                  <a:pt x="6292984" y="6023795"/>
                </a:lnTo>
                <a:cubicBezTo>
                  <a:pt x="6292984" y="6189925"/>
                  <a:pt x="6158309" y="6324600"/>
                  <a:pt x="5992179" y="6324600"/>
                </a:cubicBezTo>
                <a:lnTo>
                  <a:pt x="300805" y="6324600"/>
                </a:lnTo>
                <a:cubicBezTo>
                  <a:pt x="134675" y="6324600"/>
                  <a:pt x="0" y="6189925"/>
                  <a:pt x="0" y="6023795"/>
                </a:cubicBezTo>
                <a:lnTo>
                  <a:pt x="0" y="300805"/>
                </a:lnTo>
                <a:cubicBezTo>
                  <a:pt x="0" y="134675"/>
                  <a:pt x="134675" y="0"/>
                  <a:pt x="30080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xmlns="" id="{7FF0220E-48F8-B4D9-19DE-7B457C3C221C}"/>
              </a:ext>
            </a:extLst>
          </p:cNvPr>
          <p:cNvSpPr>
            <a:spLocks noGrp="1"/>
          </p:cNvSpPr>
          <p:nvPr>
            <p:ph sz="quarter" idx="14"/>
          </p:nvPr>
        </p:nvSpPr>
        <p:spPr>
          <a:xfrm>
            <a:off x="6819900" y="1378227"/>
            <a:ext cx="4689684" cy="4888985"/>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a:xfrm>
            <a:off x="6819900" y="6387737"/>
            <a:ext cx="2970477" cy="338328"/>
          </a:xfrm>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lvl1pPr>
              <a:defRPr>
                <a:solidFill>
                  <a:schemeClr val="tx1"/>
                </a:solidFill>
                <a:effectLst/>
              </a:defRPr>
            </a:lvl1pPr>
          </a:lstStyle>
          <a:p>
            <a:fld id="{150E2BDF-83F0-4D7B-8B3E-4DFA8BB24350}"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683134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185855" y="219456"/>
            <a:ext cx="4717429" cy="1180888"/>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xmlns="" id="{747AED59-1A26-9C13-8482-7857E7DEFE52}"/>
              </a:ext>
            </a:extLst>
          </p:cNvPr>
          <p:cNvSpPr>
            <a:spLocks noGrp="1"/>
          </p:cNvSpPr>
          <p:nvPr>
            <p:ph sz="quarter" idx="14"/>
          </p:nvPr>
        </p:nvSpPr>
        <p:spPr>
          <a:xfrm>
            <a:off x="185855" y="1400344"/>
            <a:ext cx="4729045" cy="4871473"/>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a:xfrm>
            <a:off x="3588172" y="6390795"/>
            <a:ext cx="1298784" cy="338328"/>
          </a:xfrm>
        </p:spPr>
        <p:txBody>
          <a:bodyPr/>
          <a:lstStyle/>
          <a:p>
            <a:fld id="{FF29F734-7CF8-49CF-8E8A-AE59A44F8EFA}"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a:xfrm>
            <a:off x="4886956" y="6390795"/>
            <a:ext cx="457200" cy="338328"/>
          </a:xfrm>
        </p:spPr>
        <p:txBody>
          <a:bodyPr/>
          <a:lstStyle>
            <a:lvl1pPr>
              <a:defRPr>
                <a:solidFill>
                  <a:schemeClr val="tx1"/>
                </a:solidFill>
                <a:effectLst/>
              </a:defRPr>
            </a:lvl1pPr>
          </a:lstStyle>
          <a:p>
            <a:fld id="{C8116806-1FD2-4A57-B5EA-7014AB76383B}" type="slidenum">
              <a:rPr lang="en-US" smtClean="0"/>
              <a:t>‹#›</a:t>
            </a:fld>
            <a:endParaRPr lang="en-US"/>
          </a:p>
        </p:txBody>
      </p:sp>
      <p:sp>
        <p:nvSpPr>
          <p:cNvPr id="4" name="Picture Placeholder 3">
            <a:extLst>
              <a:ext uri="{FF2B5EF4-FFF2-40B4-BE49-F238E27FC236}">
                <a16:creationId xmlns:a16="http://schemas.microsoft.com/office/drawing/2014/main" xmlns="" id="{00846273-A5CB-BDCB-C625-903F863EC307}"/>
              </a:ext>
            </a:extLst>
          </p:cNvPr>
          <p:cNvSpPr>
            <a:spLocks noGrp="1"/>
          </p:cNvSpPr>
          <p:nvPr>
            <p:ph type="pic" sz="quarter" idx="13" hasCustomPrompt="1"/>
          </p:nvPr>
        </p:nvSpPr>
        <p:spPr>
          <a:xfrm>
            <a:off x="5600703" y="266700"/>
            <a:ext cx="6324469" cy="6324600"/>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098384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182881" y="220869"/>
            <a:ext cx="2941319" cy="3088635"/>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xmlns="" id="{07755DB3-9272-8E5E-039F-AC14A2C07898}"/>
              </a:ext>
            </a:extLst>
          </p:cNvPr>
          <p:cNvSpPr>
            <a:spLocks noGrp="1"/>
          </p:cNvSpPr>
          <p:nvPr>
            <p:ph sz="quarter" idx="14"/>
          </p:nvPr>
        </p:nvSpPr>
        <p:spPr>
          <a:xfrm>
            <a:off x="3532114" y="220869"/>
            <a:ext cx="4594371" cy="616625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a:xfrm>
            <a:off x="6658174" y="6387128"/>
            <a:ext cx="1032084" cy="338328"/>
          </a:xfrm>
        </p:spPr>
        <p:txBody>
          <a:bodyPr/>
          <a:lstStyle/>
          <a:p>
            <a:fld id="{4A0237A7-20AD-4B41-8D74-4D5AED4874EB}"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a:xfrm>
            <a:off x="7690258" y="6387128"/>
            <a:ext cx="457200" cy="338328"/>
          </a:xfrm>
        </p:spPr>
        <p:txBody>
          <a:bodyPr/>
          <a:lstStyle>
            <a:lvl1pPr>
              <a:defRPr>
                <a:solidFill>
                  <a:schemeClr val="tx1"/>
                </a:solidFill>
                <a:effectLst/>
              </a:defRPr>
            </a:lvl1pPr>
          </a:lstStyle>
          <a:p>
            <a:fld id="{C8116806-1FD2-4A57-B5EA-7014AB76383B}" type="slidenum">
              <a:rPr lang="en-US" smtClean="0"/>
              <a:t>‹#›</a:t>
            </a:fld>
            <a:endParaRPr lang="en-US"/>
          </a:p>
        </p:txBody>
      </p:sp>
      <p:sp>
        <p:nvSpPr>
          <p:cNvPr id="4" name="Picture Placeholder 3">
            <a:extLst>
              <a:ext uri="{FF2B5EF4-FFF2-40B4-BE49-F238E27FC236}">
                <a16:creationId xmlns:a16="http://schemas.microsoft.com/office/drawing/2014/main" xmlns="" id="{26FEEE5C-15B3-8386-23D3-B6B236C668F2}"/>
              </a:ext>
            </a:extLst>
          </p:cNvPr>
          <p:cNvSpPr>
            <a:spLocks noGrp="1"/>
          </p:cNvSpPr>
          <p:nvPr>
            <p:ph type="pic" sz="quarter" idx="13" hasCustomPrompt="1"/>
          </p:nvPr>
        </p:nvSpPr>
        <p:spPr>
          <a:xfrm>
            <a:off x="8534400" y="269080"/>
            <a:ext cx="3390900" cy="6327648"/>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3276447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182881" y="220869"/>
            <a:ext cx="3208020" cy="3088635"/>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GB"/>
              <a:t>CATHOLIC SECRETARIAT OF NIG.- TRAINING ON NEW TAX LAW</a:t>
            </a:r>
            <a:endParaRPr lang="en-US"/>
          </a:p>
        </p:txBody>
      </p:sp>
      <p:sp>
        <p:nvSpPr>
          <p:cNvPr id="4" name="Picture Placeholder 3">
            <a:extLst>
              <a:ext uri="{FF2B5EF4-FFF2-40B4-BE49-F238E27FC236}">
                <a16:creationId xmlns:a16="http://schemas.microsoft.com/office/drawing/2014/main" xmlns="" id="{26FEEE5C-15B3-8386-23D3-B6B236C668F2}"/>
              </a:ext>
            </a:extLst>
          </p:cNvPr>
          <p:cNvSpPr>
            <a:spLocks noGrp="1"/>
          </p:cNvSpPr>
          <p:nvPr>
            <p:ph type="pic" sz="quarter" idx="13" hasCustomPrompt="1"/>
          </p:nvPr>
        </p:nvSpPr>
        <p:spPr>
          <a:xfrm>
            <a:off x="4686300" y="266700"/>
            <a:ext cx="3500538" cy="63246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xmlns="" id="{07755DB3-9272-8E5E-039F-AC14A2C07898}"/>
              </a:ext>
            </a:extLst>
          </p:cNvPr>
          <p:cNvSpPr>
            <a:spLocks noGrp="1"/>
          </p:cNvSpPr>
          <p:nvPr>
            <p:ph sz="quarter" idx="14"/>
          </p:nvPr>
        </p:nvSpPr>
        <p:spPr>
          <a:xfrm>
            <a:off x="8461087" y="220870"/>
            <a:ext cx="3200400" cy="6055554"/>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p>
            <a:fld id="{FC8D03E2-50EF-48E4-8EE6-B447942B8681}"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lvl1pPr>
              <a:defRPr>
                <a:solidFill>
                  <a:schemeClr val="tx1"/>
                </a:solidFill>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1233724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7513755" y="219456"/>
            <a:ext cx="3891435" cy="1225339"/>
          </a:xfrm>
        </p:spPr>
        <p:txBody>
          <a:bodyPr anchor="t"/>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xmlns="" id="{B3BE62AC-2855-BB28-0282-25CA658273E5}"/>
              </a:ext>
            </a:extLst>
          </p:cNvPr>
          <p:cNvSpPr>
            <a:spLocks noGrp="1"/>
          </p:cNvSpPr>
          <p:nvPr>
            <p:ph type="pic" sz="quarter" idx="13" hasCustomPrompt="1"/>
          </p:nvPr>
        </p:nvSpPr>
        <p:spPr>
          <a:xfrm>
            <a:off x="270473" y="265176"/>
            <a:ext cx="6984636" cy="6327648"/>
          </a:xfrm>
          <a:custGeom>
            <a:avLst/>
            <a:gdLst>
              <a:gd name="connsiteX0" fmla="*/ 302565 w 7228936"/>
              <a:gd name="connsiteY0" fmla="*/ 0 h 6316602"/>
              <a:gd name="connsiteX1" fmla="*/ 6926371 w 7228936"/>
              <a:gd name="connsiteY1" fmla="*/ 0 h 6316602"/>
              <a:gd name="connsiteX2" fmla="*/ 7228936 w 7228936"/>
              <a:gd name="connsiteY2" fmla="*/ 302565 h 6316602"/>
              <a:gd name="connsiteX3" fmla="*/ 7228936 w 7228936"/>
              <a:gd name="connsiteY3" fmla="*/ 6014037 h 6316602"/>
              <a:gd name="connsiteX4" fmla="*/ 6926371 w 7228936"/>
              <a:gd name="connsiteY4" fmla="*/ 6316602 h 6316602"/>
              <a:gd name="connsiteX5" fmla="*/ 302565 w 7228936"/>
              <a:gd name="connsiteY5" fmla="*/ 6316602 h 6316602"/>
              <a:gd name="connsiteX6" fmla="*/ 0 w 7228936"/>
              <a:gd name="connsiteY6" fmla="*/ 6014037 h 6316602"/>
              <a:gd name="connsiteX7" fmla="*/ 0 w 7228936"/>
              <a:gd name="connsiteY7" fmla="*/ 302565 h 6316602"/>
              <a:gd name="connsiteX8" fmla="*/ 302565 w 7228936"/>
              <a:gd name="connsiteY8" fmla="*/ 0 h 631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936" h="6316602">
                <a:moveTo>
                  <a:pt x="302565" y="0"/>
                </a:moveTo>
                <a:lnTo>
                  <a:pt x="6926371" y="0"/>
                </a:lnTo>
                <a:cubicBezTo>
                  <a:pt x="7093473" y="0"/>
                  <a:pt x="7228936" y="135463"/>
                  <a:pt x="7228936" y="302565"/>
                </a:cubicBezTo>
                <a:lnTo>
                  <a:pt x="7228936" y="6014037"/>
                </a:lnTo>
                <a:cubicBezTo>
                  <a:pt x="7228936" y="6181139"/>
                  <a:pt x="7093473" y="6316602"/>
                  <a:pt x="6926371" y="6316602"/>
                </a:cubicBezTo>
                <a:lnTo>
                  <a:pt x="302565" y="6316602"/>
                </a:lnTo>
                <a:cubicBezTo>
                  <a:pt x="135463" y="6316602"/>
                  <a:pt x="0" y="6181139"/>
                  <a:pt x="0" y="6014037"/>
                </a:cubicBezTo>
                <a:lnTo>
                  <a:pt x="0" y="302565"/>
                </a:lnTo>
                <a:cubicBezTo>
                  <a:pt x="0" y="135463"/>
                  <a:pt x="135463" y="0"/>
                  <a:pt x="30256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xmlns="" id="{7FF0220E-48F8-B4D9-19DE-7B457C3C221C}"/>
              </a:ext>
            </a:extLst>
          </p:cNvPr>
          <p:cNvSpPr>
            <a:spLocks noGrp="1"/>
          </p:cNvSpPr>
          <p:nvPr>
            <p:ph sz="quarter" idx="14"/>
          </p:nvPr>
        </p:nvSpPr>
        <p:spPr>
          <a:xfrm>
            <a:off x="7513753" y="1435652"/>
            <a:ext cx="3891435" cy="4833862"/>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a:xfrm>
            <a:off x="7515079" y="6387128"/>
            <a:ext cx="2703777" cy="338328"/>
          </a:xfrm>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lvl1pPr>
              <a:defRPr>
                <a:solidFill>
                  <a:schemeClr val="tx1"/>
                </a:solidFill>
                <a:effectLst/>
              </a:defRPr>
            </a:lvl1pPr>
          </a:lstStyle>
          <a:p>
            <a:fld id="{A3B97773-494A-44AF-8C22-B3D6A0EB3D49}"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981039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185856" y="219457"/>
            <a:ext cx="4026915" cy="1303534"/>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xmlns="" id="{747AED59-1A26-9C13-8482-7857E7DEFE52}"/>
              </a:ext>
            </a:extLst>
          </p:cNvPr>
          <p:cNvSpPr>
            <a:spLocks noGrp="1"/>
          </p:cNvSpPr>
          <p:nvPr>
            <p:ph sz="quarter" idx="14"/>
          </p:nvPr>
        </p:nvSpPr>
        <p:spPr>
          <a:xfrm>
            <a:off x="185855" y="1522992"/>
            <a:ext cx="4026916" cy="4748826"/>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a:xfrm>
            <a:off x="3199660" y="6387128"/>
            <a:ext cx="1032084" cy="338328"/>
          </a:xfrm>
        </p:spPr>
        <p:txBody>
          <a:bodyPr/>
          <a:lstStyle/>
          <a:p>
            <a:fld id="{B5A0C0A1-559C-4969-84B5-806AE08CDCA0}"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a:xfrm>
            <a:off x="4231744" y="6387128"/>
            <a:ext cx="457200" cy="338328"/>
          </a:xfrm>
        </p:spPr>
        <p:txBody>
          <a:bodyPr/>
          <a:lstStyle>
            <a:lvl1pPr>
              <a:defRPr>
                <a:solidFill>
                  <a:schemeClr val="tx1"/>
                </a:solidFill>
                <a:effectLst/>
              </a:defRPr>
            </a:lvl1pPr>
          </a:lstStyle>
          <a:p>
            <a:fld id="{C8116806-1FD2-4A57-B5EA-7014AB76383B}" type="slidenum">
              <a:rPr lang="en-US" smtClean="0"/>
              <a:t>‹#›</a:t>
            </a:fld>
            <a:endParaRPr lang="en-US"/>
          </a:p>
        </p:txBody>
      </p:sp>
      <p:sp>
        <p:nvSpPr>
          <p:cNvPr id="4" name="Picture Placeholder 3">
            <a:extLst>
              <a:ext uri="{FF2B5EF4-FFF2-40B4-BE49-F238E27FC236}">
                <a16:creationId xmlns:a16="http://schemas.microsoft.com/office/drawing/2014/main" xmlns="" id="{00846273-A5CB-BDCB-C625-903F863EC307}"/>
              </a:ext>
            </a:extLst>
          </p:cNvPr>
          <p:cNvSpPr>
            <a:spLocks noGrp="1"/>
          </p:cNvSpPr>
          <p:nvPr>
            <p:ph type="pic" sz="quarter" idx="13" hasCustomPrompt="1"/>
          </p:nvPr>
        </p:nvSpPr>
        <p:spPr>
          <a:xfrm>
            <a:off x="4914900" y="265943"/>
            <a:ext cx="7010400" cy="6325357"/>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408686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36E9A-8E96-CD8C-7598-F87632CD81CF}"/>
              </a:ext>
            </a:extLst>
          </p:cNvPr>
          <p:cNvSpPr>
            <a:spLocks noGrp="1"/>
          </p:cNvSpPr>
          <p:nvPr>
            <p:ph type="ctrTitle"/>
          </p:nvPr>
        </p:nvSpPr>
        <p:spPr>
          <a:xfrm>
            <a:off x="154206" y="216426"/>
            <a:ext cx="4064673" cy="3934950"/>
          </a:xfrm>
        </p:spPr>
        <p:txBody>
          <a:bodyPr vert="horz" lIns="91440" tIns="45720" rIns="91440" bIns="45720" rtlCol="0" anchor="t">
            <a:normAutofit/>
          </a:bodyPr>
          <a:lstStyle>
            <a:lvl1pPr>
              <a:defRPr lang="en-US" sz="50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182880" y="4846320"/>
            <a:ext cx="4035999" cy="1380744"/>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xmlns="" id="{5B407A58-3351-E479-1A0C-2FF49FA42707}"/>
              </a:ext>
            </a:extLst>
          </p:cNvPr>
          <p:cNvSpPr>
            <a:spLocks noGrp="1"/>
          </p:cNvSpPr>
          <p:nvPr>
            <p:ph type="ftr" sz="quarter" idx="11"/>
          </p:nvPr>
        </p:nvSpPr>
        <p:spPr>
          <a:xfrm>
            <a:off x="178705" y="6387737"/>
            <a:ext cx="2140360" cy="338328"/>
          </a:xfrm>
        </p:spPr>
        <p:txBody>
          <a:bodyPr/>
          <a:lstStyle>
            <a:lvl1pPr>
              <a:defRPr>
                <a:solidFill>
                  <a:schemeClr val="tx2"/>
                </a:solidFill>
              </a:defRPr>
            </a:lvl1p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EAE2DAFA-435E-AAF9-8B67-495E5AFDCD91}"/>
              </a:ext>
            </a:extLst>
          </p:cNvPr>
          <p:cNvSpPr>
            <a:spLocks noGrp="1"/>
          </p:cNvSpPr>
          <p:nvPr>
            <p:ph type="dt" sz="half" idx="10"/>
          </p:nvPr>
        </p:nvSpPr>
        <p:spPr>
          <a:xfrm>
            <a:off x="2882481" y="6377824"/>
            <a:ext cx="1384720" cy="338328"/>
          </a:xfrm>
        </p:spPr>
        <p:txBody>
          <a:bodyPr/>
          <a:lstStyle>
            <a:lvl1pPr algn="r">
              <a:defRPr>
                <a:solidFill>
                  <a:schemeClr val="tx2"/>
                </a:solidFill>
                <a:effectLst/>
              </a:defRPr>
            </a:lvl1pPr>
          </a:lstStyle>
          <a:p>
            <a:fld id="{05B12A93-D210-4A8F-A951-850959A163D5}" type="datetime1">
              <a:rPr lang="en-US" smtClean="0"/>
              <a:t>12/18/2025</a:t>
            </a:fld>
            <a:endParaRPr lang="en-US"/>
          </a:p>
        </p:txBody>
      </p:sp>
      <p:sp>
        <p:nvSpPr>
          <p:cNvPr id="6" name="Slide Number Placeholder 5">
            <a:extLst>
              <a:ext uri="{FF2B5EF4-FFF2-40B4-BE49-F238E27FC236}">
                <a16:creationId xmlns:a16="http://schemas.microsoft.com/office/drawing/2014/main" xmlns="" id="{81789E10-2433-2ECB-9C92-571B583A4CF1}"/>
              </a:ext>
            </a:extLst>
          </p:cNvPr>
          <p:cNvSpPr>
            <a:spLocks noGrp="1"/>
          </p:cNvSpPr>
          <p:nvPr>
            <p:ph type="sldNum" sz="quarter" idx="12"/>
          </p:nvPr>
        </p:nvSpPr>
        <p:spPr>
          <a:xfrm>
            <a:off x="4267201" y="6378213"/>
            <a:ext cx="457200" cy="338328"/>
          </a:xfrm>
        </p:spPr>
        <p:txBody>
          <a:bodyPr/>
          <a:lstStyle>
            <a:lvl1pPr>
              <a:defRPr>
                <a:solidFill>
                  <a:schemeClr val="tx2"/>
                </a:solidFill>
              </a:defRPr>
            </a:lvl1pPr>
          </a:lstStyle>
          <a:p>
            <a:fld id="{C8116806-1FD2-4A57-B5EA-7014AB76383B}" type="slidenum">
              <a:rPr lang="en-US" smtClean="0"/>
              <a:t>‹#›</a:t>
            </a:fld>
            <a:endParaRPr lang="en-US"/>
          </a:p>
        </p:txBody>
      </p:sp>
      <p:sp>
        <p:nvSpPr>
          <p:cNvPr id="12" name="Picture Placeholder 11">
            <a:extLst>
              <a:ext uri="{FF2B5EF4-FFF2-40B4-BE49-F238E27FC236}">
                <a16:creationId xmlns:a16="http://schemas.microsoft.com/office/drawing/2014/main" xmlns="" id="{01953364-E558-970A-5425-4AFF617AEAAF}"/>
              </a:ext>
            </a:extLst>
          </p:cNvPr>
          <p:cNvSpPr>
            <a:spLocks noGrp="1"/>
          </p:cNvSpPr>
          <p:nvPr>
            <p:ph type="pic" sz="quarter" idx="13" hasCustomPrompt="1"/>
          </p:nvPr>
        </p:nvSpPr>
        <p:spPr>
          <a:xfrm>
            <a:off x="4914901" y="265176"/>
            <a:ext cx="7010400" cy="6327648"/>
          </a:xfrm>
          <a:custGeom>
            <a:avLst/>
            <a:gdLst>
              <a:gd name="connsiteX0" fmla="*/ 302565 w 7010400"/>
              <a:gd name="connsiteY0" fmla="*/ 0 h 6316602"/>
              <a:gd name="connsiteX1" fmla="*/ 6707835 w 7010400"/>
              <a:gd name="connsiteY1" fmla="*/ 0 h 6316602"/>
              <a:gd name="connsiteX2" fmla="*/ 7010400 w 7010400"/>
              <a:gd name="connsiteY2" fmla="*/ 302565 h 6316602"/>
              <a:gd name="connsiteX3" fmla="*/ 7010400 w 7010400"/>
              <a:gd name="connsiteY3" fmla="*/ 6014037 h 6316602"/>
              <a:gd name="connsiteX4" fmla="*/ 6707835 w 7010400"/>
              <a:gd name="connsiteY4" fmla="*/ 6316602 h 6316602"/>
              <a:gd name="connsiteX5" fmla="*/ 302565 w 7010400"/>
              <a:gd name="connsiteY5" fmla="*/ 6316602 h 6316602"/>
              <a:gd name="connsiteX6" fmla="*/ 0 w 7010400"/>
              <a:gd name="connsiteY6" fmla="*/ 6014037 h 6316602"/>
              <a:gd name="connsiteX7" fmla="*/ 0 w 7010400"/>
              <a:gd name="connsiteY7" fmla="*/ 302565 h 6316602"/>
              <a:gd name="connsiteX8" fmla="*/ 302565 w 7010400"/>
              <a:gd name="connsiteY8" fmla="*/ 0 h 631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0400" h="6316602">
                <a:moveTo>
                  <a:pt x="302565" y="0"/>
                </a:moveTo>
                <a:lnTo>
                  <a:pt x="6707835" y="0"/>
                </a:lnTo>
                <a:cubicBezTo>
                  <a:pt x="6874937" y="0"/>
                  <a:pt x="7010400" y="135463"/>
                  <a:pt x="7010400" y="302565"/>
                </a:cubicBezTo>
                <a:lnTo>
                  <a:pt x="7010400" y="6014037"/>
                </a:lnTo>
                <a:cubicBezTo>
                  <a:pt x="7010400" y="6181139"/>
                  <a:pt x="6874937" y="6316602"/>
                  <a:pt x="6707835" y="6316602"/>
                </a:cubicBezTo>
                <a:lnTo>
                  <a:pt x="302565" y="6316602"/>
                </a:lnTo>
                <a:cubicBezTo>
                  <a:pt x="135463" y="6316602"/>
                  <a:pt x="0" y="6181139"/>
                  <a:pt x="0" y="6014037"/>
                </a:cubicBezTo>
                <a:lnTo>
                  <a:pt x="0" y="302565"/>
                </a:lnTo>
                <a:cubicBezTo>
                  <a:pt x="0" y="135463"/>
                  <a:pt x="135463" y="0"/>
                  <a:pt x="30256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359966825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8459071" y="219456"/>
            <a:ext cx="3162300" cy="1849198"/>
          </a:xfrm>
        </p:spPr>
        <p:txBody>
          <a:bodyPr anchor="t"/>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xmlns="" id="{4C1BE581-FB1F-EE1A-8946-9FA6FC25C11B}"/>
              </a:ext>
            </a:extLst>
          </p:cNvPr>
          <p:cNvSpPr>
            <a:spLocks noGrp="1"/>
          </p:cNvSpPr>
          <p:nvPr>
            <p:ph type="pic" sz="quarter" idx="13" hasCustomPrompt="1"/>
          </p:nvPr>
        </p:nvSpPr>
        <p:spPr>
          <a:xfrm>
            <a:off x="274320" y="266700"/>
            <a:ext cx="7924800" cy="6324600"/>
          </a:xfrm>
          <a:custGeom>
            <a:avLst/>
            <a:gdLst>
              <a:gd name="connsiteX0" fmla="*/ 293082 w 7924800"/>
              <a:gd name="connsiteY0" fmla="*/ 0 h 6324600"/>
              <a:gd name="connsiteX1" fmla="*/ 7631718 w 7924800"/>
              <a:gd name="connsiteY1" fmla="*/ 0 h 6324600"/>
              <a:gd name="connsiteX2" fmla="*/ 7924800 w 7924800"/>
              <a:gd name="connsiteY2" fmla="*/ 293082 h 6324600"/>
              <a:gd name="connsiteX3" fmla="*/ 7924800 w 7924800"/>
              <a:gd name="connsiteY3" fmla="*/ 6031518 h 6324600"/>
              <a:gd name="connsiteX4" fmla="*/ 7631718 w 7924800"/>
              <a:gd name="connsiteY4" fmla="*/ 6324600 h 6324600"/>
              <a:gd name="connsiteX5" fmla="*/ 293082 w 7924800"/>
              <a:gd name="connsiteY5" fmla="*/ 6324600 h 6324600"/>
              <a:gd name="connsiteX6" fmla="*/ 0 w 7924800"/>
              <a:gd name="connsiteY6" fmla="*/ 6031518 h 6324600"/>
              <a:gd name="connsiteX7" fmla="*/ 0 w 7924800"/>
              <a:gd name="connsiteY7" fmla="*/ 293082 h 6324600"/>
              <a:gd name="connsiteX8" fmla="*/ 293082 w 7924800"/>
              <a:gd name="connsiteY8"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4800" h="6324600">
                <a:moveTo>
                  <a:pt x="293082" y="0"/>
                </a:moveTo>
                <a:lnTo>
                  <a:pt x="7631718" y="0"/>
                </a:lnTo>
                <a:cubicBezTo>
                  <a:pt x="7793583" y="0"/>
                  <a:pt x="7924800" y="131217"/>
                  <a:pt x="7924800" y="293082"/>
                </a:cubicBezTo>
                <a:lnTo>
                  <a:pt x="7924800" y="6031518"/>
                </a:lnTo>
                <a:cubicBezTo>
                  <a:pt x="7924800" y="6193383"/>
                  <a:pt x="7793583" y="6324600"/>
                  <a:pt x="7631718" y="6324600"/>
                </a:cubicBezTo>
                <a:lnTo>
                  <a:pt x="293082" y="6324600"/>
                </a:lnTo>
                <a:cubicBezTo>
                  <a:pt x="131217" y="6324600"/>
                  <a:pt x="0" y="6193383"/>
                  <a:pt x="0" y="6031518"/>
                </a:cubicBezTo>
                <a:lnTo>
                  <a:pt x="0" y="293082"/>
                </a:lnTo>
                <a:cubicBezTo>
                  <a:pt x="0" y="131217"/>
                  <a:pt x="131217" y="0"/>
                  <a:pt x="293082"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xmlns="" id="{6E0D00CE-C191-6DE5-9D82-7EFB59BC3739}"/>
              </a:ext>
            </a:extLst>
          </p:cNvPr>
          <p:cNvSpPr>
            <a:spLocks noGrp="1"/>
          </p:cNvSpPr>
          <p:nvPr>
            <p:ph sz="quarter" idx="14"/>
          </p:nvPr>
        </p:nvSpPr>
        <p:spPr>
          <a:xfrm>
            <a:off x="8459071" y="2111514"/>
            <a:ext cx="3162300" cy="4158000"/>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a:xfrm>
            <a:off x="8459072" y="6387737"/>
            <a:ext cx="1983112" cy="338328"/>
          </a:xfrm>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a:xfrm>
            <a:off x="10477500" y="6390795"/>
            <a:ext cx="1032084" cy="338328"/>
          </a:xfrm>
        </p:spPr>
        <p:txBody>
          <a:bodyPr/>
          <a:lstStyle>
            <a:lvl1pPr>
              <a:defRPr>
                <a:solidFill>
                  <a:schemeClr val="tx1"/>
                </a:solidFill>
                <a:effectLst/>
              </a:defRPr>
            </a:lvl1pPr>
          </a:lstStyle>
          <a:p>
            <a:fld id="{04E912E5-D417-4D7E-AE16-7B1AF7BEA814}"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959292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185854" y="219456"/>
            <a:ext cx="3234982" cy="1577218"/>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xmlns="" id="{6E0D00CE-C191-6DE5-9D82-7EFB59BC3739}"/>
              </a:ext>
            </a:extLst>
          </p:cNvPr>
          <p:cNvSpPr>
            <a:spLocks noGrp="1"/>
          </p:cNvSpPr>
          <p:nvPr>
            <p:ph sz="quarter" idx="14"/>
          </p:nvPr>
        </p:nvSpPr>
        <p:spPr>
          <a:xfrm>
            <a:off x="185854" y="1796675"/>
            <a:ext cx="3234982" cy="4471476"/>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a:xfrm>
            <a:off x="178705" y="6387128"/>
            <a:ext cx="2095770" cy="338328"/>
          </a:xfrm>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a:xfrm>
            <a:off x="2206416" y="6390795"/>
            <a:ext cx="1032084" cy="338328"/>
          </a:xfrm>
        </p:spPr>
        <p:txBody>
          <a:bodyPr/>
          <a:lstStyle>
            <a:lvl1pPr>
              <a:defRPr>
                <a:solidFill>
                  <a:schemeClr val="tx1"/>
                </a:solidFill>
                <a:effectLst/>
              </a:defRPr>
            </a:lvl1pPr>
          </a:lstStyle>
          <a:p>
            <a:fld id="{E8B7F7E7-42EC-4B40-8603-1316319ABBDB}"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a:xfrm>
            <a:off x="3238500" y="6390795"/>
            <a:ext cx="457200" cy="338328"/>
          </a:xfrm>
        </p:spPr>
        <p:txBody>
          <a:bodyPr/>
          <a:lstStyle/>
          <a:p>
            <a:fld id="{C8116806-1FD2-4A57-B5EA-7014AB76383B}" type="slidenum">
              <a:rPr lang="en-US" smtClean="0"/>
              <a:t>‹#›</a:t>
            </a:fld>
            <a:endParaRPr lang="en-US"/>
          </a:p>
        </p:txBody>
      </p:sp>
      <p:sp>
        <p:nvSpPr>
          <p:cNvPr id="4" name="Picture Placeholder 3">
            <a:extLst>
              <a:ext uri="{FF2B5EF4-FFF2-40B4-BE49-F238E27FC236}">
                <a16:creationId xmlns:a16="http://schemas.microsoft.com/office/drawing/2014/main" xmlns="" id="{65B0EC94-28E6-D665-7491-10A308B0B426}"/>
              </a:ext>
            </a:extLst>
          </p:cNvPr>
          <p:cNvSpPr>
            <a:spLocks noGrp="1"/>
          </p:cNvSpPr>
          <p:nvPr>
            <p:ph type="pic" sz="quarter" idx="13" hasCustomPrompt="1"/>
          </p:nvPr>
        </p:nvSpPr>
        <p:spPr>
          <a:xfrm>
            <a:off x="3965783" y="265176"/>
            <a:ext cx="7959517" cy="6327648"/>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014377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9252434" y="219456"/>
            <a:ext cx="2504499" cy="2282204"/>
          </a:xfrm>
        </p:spPr>
        <p:txBody>
          <a:bodyPr anchor="t"/>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xmlns="" id="{0245013D-3ACD-0E69-50DF-0B7C6855E765}"/>
              </a:ext>
            </a:extLst>
          </p:cNvPr>
          <p:cNvSpPr>
            <a:spLocks noGrp="1"/>
          </p:cNvSpPr>
          <p:nvPr>
            <p:ph type="pic" sz="quarter" idx="13" hasCustomPrompt="1"/>
          </p:nvPr>
        </p:nvSpPr>
        <p:spPr>
          <a:xfrm>
            <a:off x="274220" y="266700"/>
            <a:ext cx="8782316" cy="6324600"/>
          </a:xfrm>
          <a:custGeom>
            <a:avLst/>
            <a:gdLst>
              <a:gd name="connsiteX0" fmla="*/ 293967 w 8782316"/>
              <a:gd name="connsiteY0" fmla="*/ 0 h 6324600"/>
              <a:gd name="connsiteX1" fmla="*/ 8488349 w 8782316"/>
              <a:gd name="connsiteY1" fmla="*/ 0 h 6324600"/>
              <a:gd name="connsiteX2" fmla="*/ 8782316 w 8782316"/>
              <a:gd name="connsiteY2" fmla="*/ 293967 h 6324600"/>
              <a:gd name="connsiteX3" fmla="*/ 8782316 w 8782316"/>
              <a:gd name="connsiteY3" fmla="*/ 6030633 h 6324600"/>
              <a:gd name="connsiteX4" fmla="*/ 8488349 w 8782316"/>
              <a:gd name="connsiteY4" fmla="*/ 6324600 h 6324600"/>
              <a:gd name="connsiteX5" fmla="*/ 293967 w 8782316"/>
              <a:gd name="connsiteY5" fmla="*/ 6324600 h 6324600"/>
              <a:gd name="connsiteX6" fmla="*/ 0 w 8782316"/>
              <a:gd name="connsiteY6" fmla="*/ 6030633 h 6324600"/>
              <a:gd name="connsiteX7" fmla="*/ 0 w 8782316"/>
              <a:gd name="connsiteY7" fmla="*/ 293967 h 6324600"/>
              <a:gd name="connsiteX8" fmla="*/ 293967 w 8782316"/>
              <a:gd name="connsiteY8"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2316" h="6324600">
                <a:moveTo>
                  <a:pt x="293967" y="0"/>
                </a:moveTo>
                <a:lnTo>
                  <a:pt x="8488349" y="0"/>
                </a:lnTo>
                <a:cubicBezTo>
                  <a:pt x="8650702" y="0"/>
                  <a:pt x="8782316" y="131614"/>
                  <a:pt x="8782316" y="293967"/>
                </a:cubicBezTo>
                <a:lnTo>
                  <a:pt x="8782316" y="6030633"/>
                </a:lnTo>
                <a:cubicBezTo>
                  <a:pt x="8782316" y="6192986"/>
                  <a:pt x="8650702" y="6324600"/>
                  <a:pt x="8488349" y="6324600"/>
                </a:cubicBezTo>
                <a:lnTo>
                  <a:pt x="293967" y="6324600"/>
                </a:lnTo>
                <a:cubicBezTo>
                  <a:pt x="131614" y="6324600"/>
                  <a:pt x="0" y="6192986"/>
                  <a:pt x="0" y="6030633"/>
                </a:cubicBezTo>
                <a:lnTo>
                  <a:pt x="0" y="293967"/>
                </a:lnTo>
                <a:cubicBezTo>
                  <a:pt x="0" y="131614"/>
                  <a:pt x="131614" y="0"/>
                  <a:pt x="293967"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xmlns="" id="{6E0D00CE-C191-6DE5-9D82-7EFB59BC3739}"/>
              </a:ext>
            </a:extLst>
          </p:cNvPr>
          <p:cNvSpPr>
            <a:spLocks noGrp="1"/>
          </p:cNvSpPr>
          <p:nvPr>
            <p:ph sz="quarter" idx="14"/>
          </p:nvPr>
        </p:nvSpPr>
        <p:spPr>
          <a:xfrm>
            <a:off x="9262115" y="3001992"/>
            <a:ext cx="2494818" cy="3299767"/>
          </a:xfrm>
        </p:spPr>
        <p:txBody>
          <a:bodyPr anchor="b">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a:xfrm>
            <a:off x="9259368" y="6387737"/>
            <a:ext cx="1315404" cy="338328"/>
          </a:xfrm>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a:xfrm>
            <a:off x="10564498" y="6390795"/>
            <a:ext cx="1007658" cy="338328"/>
          </a:xfrm>
        </p:spPr>
        <p:txBody>
          <a:bodyPr/>
          <a:lstStyle>
            <a:lvl1pPr>
              <a:defRPr>
                <a:solidFill>
                  <a:schemeClr val="tx1"/>
                </a:solidFill>
                <a:effectLst/>
              </a:defRPr>
            </a:lvl1pPr>
          </a:lstStyle>
          <a:p>
            <a:fld id="{1D9F7107-8BF4-4F60-94A6-91737BAED3E5}"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4107526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181878" y="5322914"/>
            <a:ext cx="4466322" cy="1064214"/>
          </a:xfrm>
        </p:spPr>
        <p:txBody>
          <a:bodyPr anchor="t">
            <a:normAutofit/>
          </a:bodyPr>
          <a:lstStyle>
            <a:lvl1pPr>
              <a:defRPr sz="30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xmlns="" id="{61800625-21B7-D3E3-63A2-DDD86082593E}"/>
              </a:ext>
            </a:extLst>
          </p:cNvPr>
          <p:cNvSpPr>
            <a:spLocks noGrp="1"/>
          </p:cNvSpPr>
          <p:nvPr>
            <p:ph type="pic" sz="quarter" idx="15" hasCustomPrompt="1"/>
          </p:nvPr>
        </p:nvSpPr>
        <p:spPr>
          <a:xfrm>
            <a:off x="274220" y="265176"/>
            <a:ext cx="11651080" cy="4853814"/>
          </a:xfrm>
          <a:custGeom>
            <a:avLst/>
            <a:gdLst>
              <a:gd name="connsiteX0" fmla="*/ 291520 w 11651080"/>
              <a:gd name="connsiteY0" fmla="*/ 0 h 4853814"/>
              <a:gd name="connsiteX1" fmla="*/ 11359560 w 11651080"/>
              <a:gd name="connsiteY1" fmla="*/ 0 h 4853814"/>
              <a:gd name="connsiteX2" fmla="*/ 11651080 w 11651080"/>
              <a:gd name="connsiteY2" fmla="*/ 291520 h 4853814"/>
              <a:gd name="connsiteX3" fmla="*/ 11651080 w 11651080"/>
              <a:gd name="connsiteY3" fmla="*/ 4562294 h 4853814"/>
              <a:gd name="connsiteX4" fmla="*/ 11359560 w 11651080"/>
              <a:gd name="connsiteY4" fmla="*/ 4853814 h 4853814"/>
              <a:gd name="connsiteX5" fmla="*/ 291520 w 11651080"/>
              <a:gd name="connsiteY5" fmla="*/ 4853814 h 4853814"/>
              <a:gd name="connsiteX6" fmla="*/ 0 w 11651080"/>
              <a:gd name="connsiteY6" fmla="*/ 4562294 h 4853814"/>
              <a:gd name="connsiteX7" fmla="*/ 0 w 11651080"/>
              <a:gd name="connsiteY7" fmla="*/ 291520 h 4853814"/>
              <a:gd name="connsiteX8" fmla="*/ 291520 w 11651080"/>
              <a:gd name="connsiteY8" fmla="*/ 0 h 485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1080" h="4853814">
                <a:moveTo>
                  <a:pt x="291520" y="0"/>
                </a:moveTo>
                <a:lnTo>
                  <a:pt x="11359560" y="0"/>
                </a:lnTo>
                <a:cubicBezTo>
                  <a:pt x="11520562" y="0"/>
                  <a:pt x="11651080" y="130518"/>
                  <a:pt x="11651080" y="291520"/>
                </a:cubicBezTo>
                <a:lnTo>
                  <a:pt x="11651080" y="4562294"/>
                </a:lnTo>
                <a:cubicBezTo>
                  <a:pt x="11651080" y="4723296"/>
                  <a:pt x="11520562" y="4853814"/>
                  <a:pt x="11359560" y="4853814"/>
                </a:cubicBezTo>
                <a:lnTo>
                  <a:pt x="291520" y="4853814"/>
                </a:lnTo>
                <a:cubicBezTo>
                  <a:pt x="130518" y="4853814"/>
                  <a:pt x="0" y="4723296"/>
                  <a:pt x="0" y="4562294"/>
                </a:cubicBezTo>
                <a:lnTo>
                  <a:pt x="0" y="291520"/>
                </a:lnTo>
                <a:cubicBezTo>
                  <a:pt x="0" y="130518"/>
                  <a:pt x="130518" y="0"/>
                  <a:pt x="291520"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xmlns="" id="{C3D15418-1E32-0501-0E66-54FC2DD08E39}"/>
              </a:ext>
            </a:extLst>
          </p:cNvPr>
          <p:cNvSpPr>
            <a:spLocks noGrp="1"/>
          </p:cNvSpPr>
          <p:nvPr>
            <p:ph sz="quarter" idx="14"/>
          </p:nvPr>
        </p:nvSpPr>
        <p:spPr>
          <a:xfrm>
            <a:off x="4914900" y="5283156"/>
            <a:ext cx="7010400" cy="1103972"/>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200"/>
            </a:lvl3pPr>
            <a:lvl4pPr marL="685800" indent="0">
              <a:buFont typeface="Arial" panose="020B0604020202020204" pitchFamily="34" charset="0"/>
              <a:buNone/>
              <a:defRPr sz="1200"/>
            </a:lvl4pPr>
            <a:lvl5pPr marL="9144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p>
            <a:fld id="{D7BD05B1-001F-40BC-8661-C2D0BA9733C8}"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012396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185854" y="3994637"/>
            <a:ext cx="3460316" cy="1986345"/>
          </a:xfrm>
        </p:spPr>
        <p:txBody>
          <a:bodyPr anchor="t">
            <a:normAutofit/>
          </a:bodyPr>
          <a:lstStyle>
            <a:lvl1pPr>
              <a:defRPr sz="30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xmlns="" id="{9A350D79-60BC-073C-3EE9-FEF237EFFC3B}"/>
              </a:ext>
            </a:extLst>
          </p:cNvPr>
          <p:cNvSpPr>
            <a:spLocks noGrp="1"/>
          </p:cNvSpPr>
          <p:nvPr>
            <p:ph type="pic" sz="quarter" idx="13" hasCustomPrompt="1"/>
          </p:nvPr>
        </p:nvSpPr>
        <p:spPr>
          <a:xfrm>
            <a:off x="274220" y="266700"/>
            <a:ext cx="11651080" cy="3511571"/>
          </a:xfrm>
          <a:custGeom>
            <a:avLst/>
            <a:gdLst>
              <a:gd name="connsiteX0" fmla="*/ 293181 w 11651080"/>
              <a:gd name="connsiteY0" fmla="*/ 0 h 3511571"/>
              <a:gd name="connsiteX1" fmla="*/ 11357899 w 11651080"/>
              <a:gd name="connsiteY1" fmla="*/ 0 h 3511571"/>
              <a:gd name="connsiteX2" fmla="*/ 11651080 w 11651080"/>
              <a:gd name="connsiteY2" fmla="*/ 293181 h 3511571"/>
              <a:gd name="connsiteX3" fmla="*/ 11651080 w 11651080"/>
              <a:gd name="connsiteY3" fmla="*/ 3218390 h 3511571"/>
              <a:gd name="connsiteX4" fmla="*/ 11521819 w 11651080"/>
              <a:gd name="connsiteY4" fmla="*/ 3461500 h 3511571"/>
              <a:gd name="connsiteX5" fmla="*/ 11477449 w 11651080"/>
              <a:gd name="connsiteY5" fmla="*/ 3485583 h 3511571"/>
              <a:gd name="connsiteX6" fmla="*/ 11417209 w 11651080"/>
              <a:gd name="connsiteY6" fmla="*/ 3504280 h 3511571"/>
              <a:gd name="connsiteX7" fmla="*/ 11344868 w 11651080"/>
              <a:gd name="connsiteY7" fmla="*/ 3511571 h 3511571"/>
              <a:gd name="connsiteX8" fmla="*/ 310043 w 11651080"/>
              <a:gd name="connsiteY8" fmla="*/ 3511571 h 3511571"/>
              <a:gd name="connsiteX9" fmla="*/ 170323 w 11651080"/>
              <a:gd name="connsiteY9" fmla="*/ 3483368 h 3511571"/>
              <a:gd name="connsiteX10" fmla="*/ 127787 w 11651080"/>
              <a:gd name="connsiteY10" fmla="*/ 3460284 h 3511571"/>
              <a:gd name="connsiteX11" fmla="*/ 85871 w 11651080"/>
              <a:gd name="connsiteY11" fmla="*/ 3425700 h 3511571"/>
              <a:gd name="connsiteX12" fmla="*/ 0 w 11651080"/>
              <a:gd name="connsiteY12" fmla="*/ 3218390 h 3511571"/>
              <a:gd name="connsiteX13" fmla="*/ 0 w 11651080"/>
              <a:gd name="connsiteY13" fmla="*/ 293181 h 3511571"/>
              <a:gd name="connsiteX14" fmla="*/ 293181 w 11651080"/>
              <a:gd name="connsiteY14" fmla="*/ 0 h 351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51080" h="3511571">
                <a:moveTo>
                  <a:pt x="293181" y="0"/>
                </a:moveTo>
                <a:lnTo>
                  <a:pt x="11357899" y="0"/>
                </a:lnTo>
                <a:cubicBezTo>
                  <a:pt x="11519818" y="0"/>
                  <a:pt x="11651080" y="131262"/>
                  <a:pt x="11651080" y="293181"/>
                </a:cubicBezTo>
                <a:lnTo>
                  <a:pt x="11651080" y="3218390"/>
                </a:lnTo>
                <a:cubicBezTo>
                  <a:pt x="11651080" y="3319589"/>
                  <a:pt x="11599806" y="3408813"/>
                  <a:pt x="11521819" y="3461500"/>
                </a:cubicBezTo>
                <a:lnTo>
                  <a:pt x="11477449" y="3485583"/>
                </a:lnTo>
                <a:lnTo>
                  <a:pt x="11417209" y="3504280"/>
                </a:lnTo>
                <a:cubicBezTo>
                  <a:pt x="11393842" y="3509060"/>
                  <a:pt x="11369648" y="3511571"/>
                  <a:pt x="11344868" y="3511571"/>
                </a:cubicBezTo>
                <a:lnTo>
                  <a:pt x="310043" y="3511571"/>
                </a:lnTo>
                <a:cubicBezTo>
                  <a:pt x="260482" y="3511571"/>
                  <a:pt x="213267" y="3501529"/>
                  <a:pt x="170323" y="3483368"/>
                </a:cubicBezTo>
                <a:lnTo>
                  <a:pt x="127787" y="3460284"/>
                </a:lnTo>
                <a:lnTo>
                  <a:pt x="85871" y="3425700"/>
                </a:lnTo>
                <a:cubicBezTo>
                  <a:pt x="32816" y="3372645"/>
                  <a:pt x="0" y="3299350"/>
                  <a:pt x="0" y="3218390"/>
                </a:cubicBezTo>
                <a:lnTo>
                  <a:pt x="0" y="293181"/>
                </a:lnTo>
                <a:cubicBezTo>
                  <a:pt x="0" y="131262"/>
                  <a:pt x="131262" y="0"/>
                  <a:pt x="29318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xmlns="" id="{C3D15418-1E32-0501-0E66-54FC2DD08E39}"/>
              </a:ext>
            </a:extLst>
          </p:cNvPr>
          <p:cNvSpPr>
            <a:spLocks noGrp="1"/>
          </p:cNvSpPr>
          <p:nvPr>
            <p:ph sz="quarter" idx="14"/>
          </p:nvPr>
        </p:nvSpPr>
        <p:spPr>
          <a:xfrm>
            <a:off x="3962400" y="3977466"/>
            <a:ext cx="7962900" cy="22860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p>
            <a:fld id="{05D51FB2-1A20-481F-A602-D146C173F1CA}"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395721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185878" y="216452"/>
            <a:ext cx="3381587" cy="2213524"/>
          </a:xfrm>
        </p:spPr>
        <p:txBody>
          <a:bodyPr anchor="t">
            <a:normAutofit/>
          </a:bodyPr>
          <a:lstStyle>
            <a:lvl1pPr>
              <a:defRPr sz="30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xmlns="" id="{C3D15418-1E32-0501-0E66-54FC2DD08E39}"/>
              </a:ext>
            </a:extLst>
          </p:cNvPr>
          <p:cNvSpPr>
            <a:spLocks noGrp="1"/>
          </p:cNvSpPr>
          <p:nvPr>
            <p:ph sz="quarter" idx="14"/>
          </p:nvPr>
        </p:nvSpPr>
        <p:spPr>
          <a:xfrm>
            <a:off x="3962400" y="177492"/>
            <a:ext cx="7962900" cy="2286000"/>
          </a:xfrm>
        </p:spPr>
        <p:txBody>
          <a:bodyPr>
            <a:normAutofit/>
          </a:bodyPr>
          <a:lstStyle>
            <a:lvl1pPr marL="285750" indent="-285750">
              <a:buFont typeface="Arial" panose="020B0604020202020204" pitchFamily="34" charset="0"/>
              <a:buChar char="•"/>
              <a:defRPr sz="1400"/>
            </a:lvl1pPr>
            <a:lvl2pPr marL="514350" indent="-285750">
              <a:buFont typeface="Arial" panose="020B0604020202020204" pitchFamily="34" charset="0"/>
              <a:buChar char="•"/>
              <a:defRPr sz="14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a:xfrm>
            <a:off x="185878" y="2513464"/>
            <a:ext cx="2805405" cy="338328"/>
          </a:xfrm>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a:xfrm>
            <a:off x="10230339" y="2516244"/>
            <a:ext cx="1284010" cy="338328"/>
          </a:xfrm>
        </p:spPr>
        <p:txBody>
          <a:bodyPr/>
          <a:lstStyle/>
          <a:p>
            <a:fld id="{29DA7BDD-9765-4F7E-A49B-50DCB7E49C91}"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a:xfrm>
            <a:off x="11509585" y="2513464"/>
            <a:ext cx="449306" cy="338328"/>
          </a:xfrm>
        </p:spPr>
        <p:txBody>
          <a:bodyPr/>
          <a:lstStyle/>
          <a:p>
            <a:fld id="{C8116806-1FD2-4A57-B5EA-7014AB76383B}" type="slidenum">
              <a:rPr lang="en-US" smtClean="0"/>
              <a:t>‹#›</a:t>
            </a:fld>
            <a:endParaRPr lang="en-US"/>
          </a:p>
        </p:txBody>
      </p:sp>
      <p:sp>
        <p:nvSpPr>
          <p:cNvPr id="10" name="Picture Placeholder 9">
            <a:extLst>
              <a:ext uri="{FF2B5EF4-FFF2-40B4-BE49-F238E27FC236}">
                <a16:creationId xmlns:a16="http://schemas.microsoft.com/office/drawing/2014/main" xmlns="" id="{EE56056E-3484-D9D0-95D5-818FF4C3C8D6}"/>
              </a:ext>
            </a:extLst>
          </p:cNvPr>
          <p:cNvSpPr>
            <a:spLocks noGrp="1"/>
          </p:cNvSpPr>
          <p:nvPr>
            <p:ph type="pic" sz="quarter" idx="13" hasCustomPrompt="1"/>
          </p:nvPr>
        </p:nvSpPr>
        <p:spPr>
          <a:xfrm>
            <a:off x="274220" y="2935280"/>
            <a:ext cx="11651080" cy="3656020"/>
          </a:xfrm>
          <a:custGeom>
            <a:avLst/>
            <a:gdLst>
              <a:gd name="connsiteX0" fmla="*/ 298989 w 11651080"/>
              <a:gd name="connsiteY0" fmla="*/ 0 h 3656020"/>
              <a:gd name="connsiteX1" fmla="*/ 11352091 w 11651080"/>
              <a:gd name="connsiteY1" fmla="*/ 0 h 3656020"/>
              <a:gd name="connsiteX2" fmla="*/ 11651080 w 11651080"/>
              <a:gd name="connsiteY2" fmla="*/ 298989 h 3656020"/>
              <a:gd name="connsiteX3" fmla="*/ 11651080 w 11651080"/>
              <a:gd name="connsiteY3" fmla="*/ 3357031 h 3656020"/>
              <a:gd name="connsiteX4" fmla="*/ 11352091 w 11651080"/>
              <a:gd name="connsiteY4" fmla="*/ 3656020 h 3656020"/>
              <a:gd name="connsiteX5" fmla="*/ 298989 w 11651080"/>
              <a:gd name="connsiteY5" fmla="*/ 3656020 h 3656020"/>
              <a:gd name="connsiteX6" fmla="*/ 0 w 11651080"/>
              <a:gd name="connsiteY6" fmla="*/ 3357031 h 3656020"/>
              <a:gd name="connsiteX7" fmla="*/ 0 w 11651080"/>
              <a:gd name="connsiteY7" fmla="*/ 298989 h 3656020"/>
              <a:gd name="connsiteX8" fmla="*/ 298989 w 11651080"/>
              <a:gd name="connsiteY8" fmla="*/ 0 h 36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1080" h="3656020">
                <a:moveTo>
                  <a:pt x="298989" y="0"/>
                </a:moveTo>
                <a:lnTo>
                  <a:pt x="11352091" y="0"/>
                </a:lnTo>
                <a:cubicBezTo>
                  <a:pt x="11517218" y="0"/>
                  <a:pt x="11651080" y="133862"/>
                  <a:pt x="11651080" y="298989"/>
                </a:cubicBezTo>
                <a:lnTo>
                  <a:pt x="11651080" y="3357031"/>
                </a:lnTo>
                <a:cubicBezTo>
                  <a:pt x="11651080" y="3522158"/>
                  <a:pt x="11517218" y="3656020"/>
                  <a:pt x="11352091" y="3656020"/>
                </a:cubicBezTo>
                <a:lnTo>
                  <a:pt x="298989" y="3656020"/>
                </a:lnTo>
                <a:cubicBezTo>
                  <a:pt x="133862" y="3656020"/>
                  <a:pt x="0" y="3522158"/>
                  <a:pt x="0" y="3357031"/>
                </a:cubicBezTo>
                <a:lnTo>
                  <a:pt x="0" y="298989"/>
                </a:lnTo>
                <a:cubicBezTo>
                  <a:pt x="0" y="133862"/>
                  <a:pt x="133862" y="0"/>
                  <a:pt x="29898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3593936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1267689" y="1277917"/>
            <a:ext cx="4244590" cy="1054449"/>
          </a:xfrm>
        </p:spPr>
        <p:txBody>
          <a:bodyPr anchor="t"/>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xmlns="" id="{6A6D8C26-0B2C-F81E-0E9B-25818527E0CD}"/>
              </a:ext>
            </a:extLst>
          </p:cNvPr>
          <p:cNvSpPr>
            <a:spLocks noGrp="1"/>
          </p:cNvSpPr>
          <p:nvPr>
            <p:ph type="pic" sz="quarter" idx="13" hasCustomPrompt="1"/>
          </p:nvPr>
        </p:nvSpPr>
        <p:spPr>
          <a:xfrm>
            <a:off x="1371601" y="2391930"/>
            <a:ext cx="4140679" cy="3094471"/>
          </a:xfrm>
          <a:custGeom>
            <a:avLst/>
            <a:gdLst>
              <a:gd name="connsiteX0" fmla="*/ 287879 w 4140679"/>
              <a:gd name="connsiteY0" fmla="*/ 0 h 3094471"/>
              <a:gd name="connsiteX1" fmla="*/ 3852800 w 4140679"/>
              <a:gd name="connsiteY1" fmla="*/ 0 h 3094471"/>
              <a:gd name="connsiteX2" fmla="*/ 4140679 w 4140679"/>
              <a:gd name="connsiteY2" fmla="*/ 287879 h 3094471"/>
              <a:gd name="connsiteX3" fmla="*/ 4140679 w 4140679"/>
              <a:gd name="connsiteY3" fmla="*/ 2806592 h 3094471"/>
              <a:gd name="connsiteX4" fmla="*/ 3852800 w 4140679"/>
              <a:gd name="connsiteY4" fmla="*/ 3094471 h 3094471"/>
              <a:gd name="connsiteX5" fmla="*/ 287879 w 4140679"/>
              <a:gd name="connsiteY5" fmla="*/ 3094471 h 3094471"/>
              <a:gd name="connsiteX6" fmla="*/ 0 w 4140679"/>
              <a:gd name="connsiteY6" fmla="*/ 2806592 h 3094471"/>
              <a:gd name="connsiteX7" fmla="*/ 0 w 4140679"/>
              <a:gd name="connsiteY7" fmla="*/ 287879 h 3094471"/>
              <a:gd name="connsiteX8" fmla="*/ 287879 w 4140679"/>
              <a:gd name="connsiteY8" fmla="*/ 0 h 309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0679" h="3094471">
                <a:moveTo>
                  <a:pt x="287879" y="0"/>
                </a:moveTo>
                <a:lnTo>
                  <a:pt x="3852800" y="0"/>
                </a:lnTo>
                <a:cubicBezTo>
                  <a:pt x="4011791" y="0"/>
                  <a:pt x="4140679" y="128888"/>
                  <a:pt x="4140679" y="287879"/>
                </a:cubicBezTo>
                <a:lnTo>
                  <a:pt x="4140679" y="2806592"/>
                </a:lnTo>
                <a:cubicBezTo>
                  <a:pt x="4140679" y="2965583"/>
                  <a:pt x="4011791" y="3094471"/>
                  <a:pt x="3852800" y="3094471"/>
                </a:cubicBezTo>
                <a:lnTo>
                  <a:pt x="287879" y="3094471"/>
                </a:lnTo>
                <a:cubicBezTo>
                  <a:pt x="128888" y="3094471"/>
                  <a:pt x="0" y="2965583"/>
                  <a:pt x="0" y="2806592"/>
                </a:cubicBezTo>
                <a:lnTo>
                  <a:pt x="0" y="287879"/>
                </a:lnTo>
                <a:cubicBezTo>
                  <a:pt x="0" y="128888"/>
                  <a:pt x="128888" y="0"/>
                  <a:pt x="28787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xmlns="" id="{8BAC3300-BF12-B200-9F06-8D5AC45CB7EF}"/>
              </a:ext>
            </a:extLst>
          </p:cNvPr>
          <p:cNvSpPr>
            <a:spLocks noGrp="1"/>
          </p:cNvSpPr>
          <p:nvPr>
            <p:ph sz="quarter" idx="14"/>
          </p:nvPr>
        </p:nvSpPr>
        <p:spPr>
          <a:xfrm>
            <a:off x="5867400" y="1277917"/>
            <a:ext cx="4953000" cy="4208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p>
            <a:fld id="{FBD4FC46-551F-4F94-96BB-B3BD02E3042C}"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3514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182880" y="219456"/>
            <a:ext cx="3172641" cy="3145019"/>
          </a:xfrm>
        </p:spPr>
        <p:txBody>
          <a:bodyPr anchor="t">
            <a:normAutofit/>
          </a:bodyPr>
          <a:lstStyle>
            <a:lvl1pPr>
              <a:defRPr sz="30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xmlns="" id="{A95997E6-BE07-E83F-D207-0CADA004E02A}"/>
              </a:ext>
            </a:extLst>
          </p:cNvPr>
          <p:cNvSpPr>
            <a:spLocks noGrp="1"/>
          </p:cNvSpPr>
          <p:nvPr>
            <p:ph type="pic" sz="quarter" idx="15" hasCustomPrompt="1"/>
          </p:nvPr>
        </p:nvSpPr>
        <p:spPr>
          <a:xfrm>
            <a:off x="4000500" y="265332"/>
            <a:ext cx="7924800" cy="3095837"/>
          </a:xfrm>
          <a:custGeom>
            <a:avLst/>
            <a:gdLst>
              <a:gd name="connsiteX0" fmla="*/ 282309 w 8229600"/>
              <a:gd name="connsiteY0" fmla="*/ 0 h 3095837"/>
              <a:gd name="connsiteX1" fmla="*/ 7947291 w 8229600"/>
              <a:gd name="connsiteY1" fmla="*/ 0 h 3095837"/>
              <a:gd name="connsiteX2" fmla="*/ 8229600 w 8229600"/>
              <a:gd name="connsiteY2" fmla="*/ 282309 h 3095837"/>
              <a:gd name="connsiteX3" fmla="*/ 8229600 w 8229600"/>
              <a:gd name="connsiteY3" fmla="*/ 2813528 h 3095837"/>
              <a:gd name="connsiteX4" fmla="*/ 7947291 w 8229600"/>
              <a:gd name="connsiteY4" fmla="*/ 3095837 h 3095837"/>
              <a:gd name="connsiteX5" fmla="*/ 282309 w 8229600"/>
              <a:gd name="connsiteY5" fmla="*/ 3095837 h 3095837"/>
              <a:gd name="connsiteX6" fmla="*/ 0 w 8229600"/>
              <a:gd name="connsiteY6" fmla="*/ 2813528 h 3095837"/>
              <a:gd name="connsiteX7" fmla="*/ 0 w 8229600"/>
              <a:gd name="connsiteY7" fmla="*/ 282309 h 3095837"/>
              <a:gd name="connsiteX8" fmla="*/ 282309 w 8229600"/>
              <a:gd name="connsiteY8" fmla="*/ 0 h 30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3095837">
                <a:moveTo>
                  <a:pt x="282309" y="0"/>
                </a:moveTo>
                <a:lnTo>
                  <a:pt x="7947291" y="0"/>
                </a:lnTo>
                <a:cubicBezTo>
                  <a:pt x="8103206" y="0"/>
                  <a:pt x="8229600" y="126394"/>
                  <a:pt x="8229600" y="282309"/>
                </a:cubicBezTo>
                <a:lnTo>
                  <a:pt x="8229600" y="2813528"/>
                </a:lnTo>
                <a:cubicBezTo>
                  <a:pt x="8229600" y="2969443"/>
                  <a:pt x="8103206" y="3095837"/>
                  <a:pt x="7947291" y="3095837"/>
                </a:cubicBezTo>
                <a:lnTo>
                  <a:pt x="282309" y="3095837"/>
                </a:lnTo>
                <a:cubicBezTo>
                  <a:pt x="126394" y="3095837"/>
                  <a:pt x="0" y="2969443"/>
                  <a:pt x="0" y="2813528"/>
                </a:cubicBezTo>
                <a:lnTo>
                  <a:pt x="0" y="282309"/>
                </a:lnTo>
                <a:cubicBezTo>
                  <a:pt x="0" y="126394"/>
                  <a:pt x="126394" y="0"/>
                  <a:pt x="28230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xmlns="" id="{C3D15418-1E32-0501-0E66-54FC2DD08E39}"/>
              </a:ext>
            </a:extLst>
          </p:cNvPr>
          <p:cNvSpPr>
            <a:spLocks noGrp="1"/>
          </p:cNvSpPr>
          <p:nvPr>
            <p:ph sz="quarter" idx="14"/>
          </p:nvPr>
        </p:nvSpPr>
        <p:spPr>
          <a:xfrm>
            <a:off x="3914565" y="3543597"/>
            <a:ext cx="8010734" cy="2843531"/>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p>
            <a:fld id="{508F9234-959D-4435-8C7A-B8C2125105C7}"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472863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182881" y="5158596"/>
            <a:ext cx="4207160" cy="1216328"/>
          </a:xfrm>
        </p:spPr>
        <p:txBody>
          <a:bodyPr anchor="t"/>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xmlns="" id="{43EBFFFF-5D16-BE62-1AAA-3F8F77B6C10A}"/>
              </a:ext>
            </a:extLst>
          </p:cNvPr>
          <p:cNvSpPr>
            <a:spLocks noGrp="1"/>
          </p:cNvSpPr>
          <p:nvPr>
            <p:ph type="pic" sz="quarter" idx="13" hasCustomPrompt="1"/>
          </p:nvPr>
        </p:nvSpPr>
        <p:spPr>
          <a:xfrm>
            <a:off x="271305" y="265176"/>
            <a:ext cx="4118735" cy="4577087"/>
          </a:xfrm>
          <a:custGeom>
            <a:avLst/>
            <a:gdLst>
              <a:gd name="connsiteX0" fmla="*/ 302192 w 4118735"/>
              <a:gd name="connsiteY0" fmla="*/ 0 h 4577087"/>
              <a:gd name="connsiteX1" fmla="*/ 3816543 w 4118735"/>
              <a:gd name="connsiteY1" fmla="*/ 0 h 4577087"/>
              <a:gd name="connsiteX2" fmla="*/ 4118735 w 4118735"/>
              <a:gd name="connsiteY2" fmla="*/ 302192 h 4577087"/>
              <a:gd name="connsiteX3" fmla="*/ 4118735 w 4118735"/>
              <a:gd name="connsiteY3" fmla="*/ 4274895 h 4577087"/>
              <a:gd name="connsiteX4" fmla="*/ 3816543 w 4118735"/>
              <a:gd name="connsiteY4" fmla="*/ 4577087 h 4577087"/>
              <a:gd name="connsiteX5" fmla="*/ 302192 w 4118735"/>
              <a:gd name="connsiteY5" fmla="*/ 4577087 h 4577087"/>
              <a:gd name="connsiteX6" fmla="*/ 0 w 4118735"/>
              <a:gd name="connsiteY6" fmla="*/ 4274895 h 4577087"/>
              <a:gd name="connsiteX7" fmla="*/ 0 w 4118735"/>
              <a:gd name="connsiteY7" fmla="*/ 302192 h 4577087"/>
              <a:gd name="connsiteX8" fmla="*/ 302192 w 4118735"/>
              <a:gd name="connsiteY8" fmla="*/ 0 h 457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8735" h="4577087">
                <a:moveTo>
                  <a:pt x="302192" y="0"/>
                </a:moveTo>
                <a:lnTo>
                  <a:pt x="3816543" y="0"/>
                </a:lnTo>
                <a:cubicBezTo>
                  <a:pt x="3983439" y="0"/>
                  <a:pt x="4118735" y="135296"/>
                  <a:pt x="4118735" y="302192"/>
                </a:cubicBezTo>
                <a:lnTo>
                  <a:pt x="4118735" y="4274895"/>
                </a:lnTo>
                <a:cubicBezTo>
                  <a:pt x="4118735" y="4441791"/>
                  <a:pt x="3983439" y="4577087"/>
                  <a:pt x="3816543" y="4577087"/>
                </a:cubicBezTo>
                <a:lnTo>
                  <a:pt x="302192" y="4577087"/>
                </a:lnTo>
                <a:cubicBezTo>
                  <a:pt x="135296" y="4577087"/>
                  <a:pt x="0" y="4441791"/>
                  <a:pt x="0" y="4274895"/>
                </a:cubicBezTo>
                <a:lnTo>
                  <a:pt x="0" y="302192"/>
                </a:lnTo>
                <a:cubicBezTo>
                  <a:pt x="0" y="135296"/>
                  <a:pt x="135296" y="0"/>
                  <a:pt x="302192"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xmlns="" id="{818B74D6-CD72-B859-C229-60DB988B25E3}"/>
              </a:ext>
            </a:extLst>
          </p:cNvPr>
          <p:cNvSpPr>
            <a:spLocks noGrp="1"/>
          </p:cNvSpPr>
          <p:nvPr>
            <p:ph sz="quarter" idx="14"/>
          </p:nvPr>
        </p:nvSpPr>
        <p:spPr>
          <a:xfrm>
            <a:off x="4914900" y="296685"/>
            <a:ext cx="6720870" cy="6075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lvl1pPr>
              <a:defRPr>
                <a:solidFill>
                  <a:schemeClr val="tx1"/>
                </a:solidFill>
                <a:effectLst/>
              </a:defRPr>
            </a:lvl1pPr>
          </a:lstStyle>
          <a:p>
            <a:fld id="{EB6B5C4D-1747-4676-A899-49EB0AD691E9}"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471167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0E5778B4-3E3F-C3EF-5322-2ECFF646D003}"/>
              </a:ext>
              <a:ext uri="{C183D7F6-B498-43B3-948B-1728B52AA6E4}">
                <adec:decorative xmlns:adec="http://schemas.microsoft.com/office/drawing/2017/decorative" xmlns="" val="1"/>
              </a:ext>
            </a:extLst>
          </p:cNvPr>
          <p:cNvSpPr/>
          <p:nvPr/>
        </p:nvSpPr>
        <p:spPr>
          <a:xfrm>
            <a:off x="1231821" y="760151"/>
            <a:ext cx="9728359" cy="4233673"/>
          </a:xfrm>
          <a:prstGeom prst="roundRect">
            <a:avLst>
              <a:gd name="adj" fmla="val 7502"/>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xmlns="" id="{B32242A1-A384-8CB1-904B-45EEDF23C323}"/>
              </a:ext>
            </a:extLst>
          </p:cNvPr>
          <p:cNvSpPr>
            <a:spLocks noGrp="1"/>
          </p:cNvSpPr>
          <p:nvPr>
            <p:ph type="title"/>
          </p:nvPr>
        </p:nvSpPr>
        <p:spPr>
          <a:xfrm>
            <a:off x="1446276" y="5255159"/>
            <a:ext cx="9299448" cy="1025326"/>
          </a:xfrm>
        </p:spPr>
        <p:txBody>
          <a:bodyPr anchor="ctr">
            <a:normAutofit/>
          </a:bodyPr>
          <a:lstStyle>
            <a:lvl1pPr algn="ctr">
              <a:lnSpc>
                <a:spcPct val="90000"/>
              </a:lnSpc>
              <a:defRPr sz="2400" spc="-50" baseline="0">
                <a:solidFill>
                  <a:schemeClr val="tx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xmlns="" id="{76F59BDE-94E7-56D6-3D7F-6145311BA2D8}"/>
              </a:ext>
            </a:extLst>
          </p:cNvPr>
          <p:cNvSpPr>
            <a:spLocks noGrp="1"/>
          </p:cNvSpPr>
          <p:nvPr>
            <p:ph sz="quarter" idx="13" hasCustomPrompt="1"/>
          </p:nvPr>
        </p:nvSpPr>
        <p:spPr>
          <a:xfrm>
            <a:off x="1446276" y="1293091"/>
            <a:ext cx="9299448" cy="3943921"/>
          </a:xfrm>
        </p:spPr>
        <p:txBody>
          <a:bodyPr anchor="ctr">
            <a:normAutofit/>
          </a:bodyPr>
          <a:lstStyle>
            <a:lvl1pPr marL="0" indent="0" algn="ctr">
              <a:lnSpc>
                <a:spcPct val="80000"/>
              </a:lnSpc>
              <a:buNone/>
              <a:defRPr sz="26000" spc="-100" baseline="0">
                <a:solidFill>
                  <a:schemeClr val="tx1"/>
                </a:solidFill>
              </a:defRPr>
            </a:lvl1pPr>
          </a:lstStyle>
          <a:p>
            <a:pPr lvl="0"/>
            <a:r>
              <a:rPr lang="en-US" dirty="0"/>
              <a:t>XX%</a:t>
            </a:r>
          </a:p>
        </p:txBody>
      </p:sp>
      <p:sp>
        <p:nvSpPr>
          <p:cNvPr id="4" name="Footer Placeholder 3">
            <a:extLst>
              <a:ext uri="{FF2B5EF4-FFF2-40B4-BE49-F238E27FC236}">
                <a16:creationId xmlns:a16="http://schemas.microsoft.com/office/drawing/2014/main" xmlns="" id="{6D6D72DC-8ED1-FAB8-CD4C-7BDCAEA2C329}"/>
              </a:ext>
            </a:extLst>
          </p:cNvPr>
          <p:cNvSpPr>
            <a:spLocks noGrp="1"/>
          </p:cNvSpPr>
          <p:nvPr>
            <p:ph type="ftr" sz="quarter" idx="11"/>
          </p:nvPr>
        </p:nvSpPr>
        <p:spPr/>
        <p:txBody>
          <a:body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14C6FDB9-A3B3-A4DB-D081-D27ECC7043C1}"/>
              </a:ext>
            </a:extLst>
          </p:cNvPr>
          <p:cNvSpPr>
            <a:spLocks noGrp="1"/>
          </p:cNvSpPr>
          <p:nvPr>
            <p:ph type="dt" sz="half" idx="10"/>
          </p:nvPr>
        </p:nvSpPr>
        <p:spPr/>
        <p:txBody>
          <a:bodyPr/>
          <a:lstStyle/>
          <a:p>
            <a:fld id="{DB68E8AD-4FC7-4047-B1DE-E282671A0107}" type="datetime1">
              <a:rPr lang="en-US" smtClean="0"/>
              <a:t>12/18/2025</a:t>
            </a:fld>
            <a:endParaRPr lang="en-US"/>
          </a:p>
        </p:txBody>
      </p:sp>
      <p:sp>
        <p:nvSpPr>
          <p:cNvPr id="5" name="Slide Number Placeholder 4">
            <a:extLst>
              <a:ext uri="{FF2B5EF4-FFF2-40B4-BE49-F238E27FC236}">
                <a16:creationId xmlns:a16="http://schemas.microsoft.com/office/drawing/2014/main" xmlns="" id="{CFBFCFB0-1D5D-C25F-A74C-5CFB9C1950CF}"/>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43441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36E9A-8E96-CD8C-7598-F87632CD81CF}"/>
              </a:ext>
            </a:extLst>
          </p:cNvPr>
          <p:cNvSpPr>
            <a:spLocks noGrp="1"/>
          </p:cNvSpPr>
          <p:nvPr>
            <p:ph type="ctrTitle"/>
          </p:nvPr>
        </p:nvSpPr>
        <p:spPr>
          <a:xfrm>
            <a:off x="1013116" y="1043184"/>
            <a:ext cx="3459903" cy="2906647"/>
          </a:xfrm>
        </p:spPr>
        <p:txBody>
          <a:bodyPr vert="horz" lIns="91440" tIns="45720" rIns="91440" bIns="45720" rtlCol="0" anchor="t">
            <a:normAutofit/>
          </a:bodyPr>
          <a:lstStyle>
            <a:lvl1pPr>
              <a:defRPr lang="en-US" sz="43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1013117" y="4692866"/>
            <a:ext cx="3361935" cy="1123268"/>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14" name="Picture Placeholder 13">
            <a:extLst>
              <a:ext uri="{FF2B5EF4-FFF2-40B4-BE49-F238E27FC236}">
                <a16:creationId xmlns:a16="http://schemas.microsoft.com/office/drawing/2014/main" xmlns="" id="{BE8B118F-C188-2019-1C9E-6A452890CF96}"/>
              </a:ext>
            </a:extLst>
          </p:cNvPr>
          <p:cNvSpPr>
            <a:spLocks noGrp="1"/>
          </p:cNvSpPr>
          <p:nvPr>
            <p:ph type="pic" sz="quarter" idx="13" hasCustomPrompt="1"/>
          </p:nvPr>
        </p:nvSpPr>
        <p:spPr>
          <a:xfrm>
            <a:off x="0" y="0"/>
            <a:ext cx="12192000" cy="6858000"/>
          </a:xfrm>
          <a:custGeom>
            <a:avLst/>
            <a:gdLst>
              <a:gd name="connsiteX0" fmla="*/ 1124624 w 12192000"/>
              <a:gd name="connsiteY0" fmla="*/ 808189 h 6858000"/>
              <a:gd name="connsiteX1" fmla="*/ 811206 w 12192000"/>
              <a:gd name="connsiteY1" fmla="*/ 1121607 h 6858000"/>
              <a:gd name="connsiteX2" fmla="*/ 811206 w 12192000"/>
              <a:gd name="connsiteY2" fmla="*/ 5736392 h 6858000"/>
              <a:gd name="connsiteX3" fmla="*/ 1124624 w 12192000"/>
              <a:gd name="connsiteY3" fmla="*/ 6049810 h 6858000"/>
              <a:gd name="connsiteX4" fmla="*/ 4372882 w 12192000"/>
              <a:gd name="connsiteY4" fmla="*/ 6049810 h 6858000"/>
              <a:gd name="connsiteX5" fmla="*/ 4686301 w 12192000"/>
              <a:gd name="connsiteY5" fmla="*/ 5736392 h 6858000"/>
              <a:gd name="connsiteX6" fmla="*/ 4686301 w 12192000"/>
              <a:gd name="connsiteY6" fmla="*/ 1121607 h 6858000"/>
              <a:gd name="connsiteX7" fmla="*/ 4372882 w 12192000"/>
              <a:gd name="connsiteY7" fmla="*/ 808189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24624" y="808189"/>
                </a:moveTo>
                <a:cubicBezTo>
                  <a:pt x="951528" y="808189"/>
                  <a:pt x="811206" y="948511"/>
                  <a:pt x="811206" y="1121607"/>
                </a:cubicBezTo>
                <a:lnTo>
                  <a:pt x="811206" y="5736392"/>
                </a:lnTo>
                <a:cubicBezTo>
                  <a:pt x="811206" y="5909488"/>
                  <a:pt x="951528" y="6049810"/>
                  <a:pt x="1124624" y="6049810"/>
                </a:cubicBezTo>
                <a:lnTo>
                  <a:pt x="4372882" y="6049810"/>
                </a:lnTo>
                <a:cubicBezTo>
                  <a:pt x="4545978" y="6049810"/>
                  <a:pt x="4686301" y="5909488"/>
                  <a:pt x="4686301" y="5736392"/>
                </a:cubicBezTo>
                <a:lnTo>
                  <a:pt x="4686301" y="1121607"/>
                </a:lnTo>
                <a:cubicBezTo>
                  <a:pt x="4686301" y="948511"/>
                  <a:pt x="4545978" y="808189"/>
                  <a:pt x="4372882" y="808189"/>
                </a:cubicBezTo>
                <a:close/>
                <a:moveTo>
                  <a:pt x="0" y="0"/>
                </a:moveTo>
                <a:lnTo>
                  <a:pt x="12192000" y="0"/>
                </a:lnTo>
                <a:lnTo>
                  <a:pt x="12192000"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xmlns="" id="{5B407A58-3351-E479-1A0C-2FF49FA42707}"/>
              </a:ext>
            </a:extLst>
          </p:cNvPr>
          <p:cNvSpPr>
            <a:spLocks noGrp="1"/>
          </p:cNvSpPr>
          <p:nvPr>
            <p:ph type="ftr" sz="quarter" idx="11"/>
          </p:nvPr>
        </p:nvSpPr>
        <p:spPr>
          <a:xfrm>
            <a:off x="833223" y="6387737"/>
            <a:ext cx="2140360" cy="338328"/>
          </a:xfrm>
        </p:spPr>
        <p:txBody>
          <a:bodyPr/>
          <a:lstStyle>
            <a:lvl1pPr>
              <a:defRPr>
                <a:solidFill>
                  <a:schemeClr val="tx2"/>
                </a:solidFill>
                <a:effectLst>
                  <a:outerShdw blurRad="38100" dist="38100" dir="2700000" algn="tl">
                    <a:srgbClr val="000000">
                      <a:alpha val="43137"/>
                    </a:srgbClr>
                  </a:outerShdw>
                </a:effectLst>
              </a:defRPr>
            </a:lvl1p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EAE2DAFA-435E-AAF9-8B67-495E5AFDCD91}"/>
              </a:ext>
            </a:extLst>
          </p:cNvPr>
          <p:cNvSpPr>
            <a:spLocks noGrp="1"/>
          </p:cNvSpPr>
          <p:nvPr>
            <p:ph type="dt" sz="half" idx="10"/>
          </p:nvPr>
        </p:nvSpPr>
        <p:spPr>
          <a:xfrm>
            <a:off x="2882481" y="6377824"/>
            <a:ext cx="1384720" cy="338328"/>
          </a:xfrm>
        </p:spPr>
        <p:txBody>
          <a:bodyPr/>
          <a:lstStyle>
            <a:lvl1pPr algn="r">
              <a:defRPr>
                <a:solidFill>
                  <a:schemeClr val="tx2"/>
                </a:solidFill>
                <a:effectLst>
                  <a:outerShdw blurRad="38100" dist="38100" dir="2700000" algn="tl">
                    <a:srgbClr val="000000">
                      <a:alpha val="43137"/>
                    </a:srgbClr>
                  </a:outerShdw>
                </a:effectLst>
              </a:defRPr>
            </a:lvl1pPr>
          </a:lstStyle>
          <a:p>
            <a:fld id="{109782DF-03F4-4103-821E-63731F1A9184}" type="datetime1">
              <a:rPr lang="en-US" smtClean="0"/>
              <a:t>12/18/2025</a:t>
            </a:fld>
            <a:endParaRPr lang="en-US"/>
          </a:p>
        </p:txBody>
      </p:sp>
      <p:sp>
        <p:nvSpPr>
          <p:cNvPr id="6" name="Slide Number Placeholder 5">
            <a:extLst>
              <a:ext uri="{FF2B5EF4-FFF2-40B4-BE49-F238E27FC236}">
                <a16:creationId xmlns:a16="http://schemas.microsoft.com/office/drawing/2014/main" xmlns="" id="{81789E10-2433-2ECB-9C92-571B583A4CF1}"/>
              </a:ext>
            </a:extLst>
          </p:cNvPr>
          <p:cNvSpPr>
            <a:spLocks noGrp="1"/>
          </p:cNvSpPr>
          <p:nvPr>
            <p:ph type="sldNum" sz="quarter" idx="12"/>
          </p:nvPr>
        </p:nvSpPr>
        <p:spPr>
          <a:xfrm>
            <a:off x="4267201" y="6378213"/>
            <a:ext cx="457200" cy="338328"/>
          </a:xfrm>
        </p:spPr>
        <p:txBody>
          <a:bodyPr/>
          <a:lstStyle>
            <a:lvl1pPr>
              <a:defRPr>
                <a:solidFill>
                  <a:schemeClr val="tx2"/>
                </a:solidFill>
                <a:effectLst>
                  <a:outerShdw blurRad="38100" dist="38100" dir="2700000" algn="tl">
                    <a:srgbClr val="000000">
                      <a:alpha val="43137"/>
                    </a:srgbClr>
                  </a:outerShdw>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2635321667"/>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0E5778B4-3E3F-C3EF-5322-2ECFF646D003}"/>
              </a:ext>
              <a:ext uri="{C183D7F6-B498-43B3-948B-1728B52AA6E4}">
                <adec:decorative xmlns:adec="http://schemas.microsoft.com/office/drawing/2017/decorative" xmlns="" val="1"/>
              </a:ext>
            </a:extLst>
          </p:cNvPr>
          <p:cNvSpPr/>
          <p:nvPr/>
        </p:nvSpPr>
        <p:spPr>
          <a:xfrm>
            <a:off x="620201" y="606392"/>
            <a:ext cx="10946701" cy="4619890"/>
          </a:xfrm>
          <a:prstGeom prst="roundRect">
            <a:avLst>
              <a:gd name="adj" fmla="val 6476"/>
            </a:avLst>
          </a:prstGeom>
          <a:solidFill>
            <a:schemeClr val="accent1">
              <a:lumMod val="60000"/>
              <a:lumOff val="40000"/>
              <a:alpha val="5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xmlns="" id="{B32242A1-A384-8CB1-904B-45EEDF23C323}"/>
              </a:ext>
            </a:extLst>
          </p:cNvPr>
          <p:cNvSpPr>
            <a:spLocks noGrp="1"/>
          </p:cNvSpPr>
          <p:nvPr>
            <p:ph type="title"/>
          </p:nvPr>
        </p:nvSpPr>
        <p:spPr>
          <a:xfrm>
            <a:off x="1446276" y="5226282"/>
            <a:ext cx="9299448" cy="1025326"/>
          </a:xfrm>
        </p:spPr>
        <p:txBody>
          <a:bodyPr anchor="ctr">
            <a:normAutofit/>
          </a:bodyPr>
          <a:lstStyle>
            <a:lvl1pPr algn="ctr">
              <a:lnSpc>
                <a:spcPct val="90000"/>
              </a:lnSpc>
              <a:defRPr sz="2400" spc="-50" baseline="0">
                <a:solidFill>
                  <a:schemeClr val="tx2"/>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xmlns="" id="{76F59BDE-94E7-56D6-3D7F-6145311BA2D8}"/>
              </a:ext>
            </a:extLst>
          </p:cNvPr>
          <p:cNvSpPr>
            <a:spLocks noGrp="1"/>
          </p:cNvSpPr>
          <p:nvPr>
            <p:ph sz="quarter" idx="13" hasCustomPrompt="1"/>
          </p:nvPr>
        </p:nvSpPr>
        <p:spPr>
          <a:xfrm>
            <a:off x="1446276" y="1293092"/>
            <a:ext cx="9299448" cy="3700734"/>
          </a:xfrm>
        </p:spPr>
        <p:txBody>
          <a:bodyPr anchor="ctr">
            <a:normAutofit/>
          </a:bodyPr>
          <a:lstStyle>
            <a:lvl1pPr marL="0" indent="0" algn="ctr">
              <a:lnSpc>
                <a:spcPct val="80000"/>
              </a:lnSpc>
              <a:buNone/>
              <a:defRPr sz="26000" spc="-100" baseline="0">
                <a:solidFill>
                  <a:schemeClr val="tx2"/>
                </a:solidFill>
              </a:defRPr>
            </a:lvl1pPr>
          </a:lstStyle>
          <a:p>
            <a:pPr lvl="0"/>
            <a:r>
              <a:rPr lang="en-US" dirty="0"/>
              <a:t>XX%</a:t>
            </a:r>
          </a:p>
        </p:txBody>
      </p:sp>
      <p:sp>
        <p:nvSpPr>
          <p:cNvPr id="4" name="Footer Placeholder 3">
            <a:extLst>
              <a:ext uri="{FF2B5EF4-FFF2-40B4-BE49-F238E27FC236}">
                <a16:creationId xmlns:a16="http://schemas.microsoft.com/office/drawing/2014/main" xmlns="" id="{6D6D72DC-8ED1-FAB8-CD4C-7BDCAEA2C329}"/>
              </a:ext>
            </a:extLst>
          </p:cNvPr>
          <p:cNvSpPr>
            <a:spLocks noGrp="1"/>
          </p:cNvSpPr>
          <p:nvPr>
            <p:ph type="ftr" sz="quarter" idx="11"/>
          </p:nvPr>
        </p:nvSpPr>
        <p:spPr/>
        <p:txBody>
          <a:bodyPr/>
          <a:lstStyle>
            <a:lvl1pPr>
              <a:defRPr>
                <a:solidFill>
                  <a:schemeClr val="tx2"/>
                </a:solidFill>
              </a:defRPr>
            </a:lvl1p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14C6FDB9-A3B3-A4DB-D081-D27ECC7043C1}"/>
              </a:ext>
            </a:extLst>
          </p:cNvPr>
          <p:cNvSpPr>
            <a:spLocks noGrp="1"/>
          </p:cNvSpPr>
          <p:nvPr>
            <p:ph type="dt" sz="half" idx="10"/>
          </p:nvPr>
        </p:nvSpPr>
        <p:spPr/>
        <p:txBody>
          <a:bodyPr/>
          <a:lstStyle>
            <a:lvl1pPr>
              <a:defRPr>
                <a:solidFill>
                  <a:schemeClr val="tx2"/>
                </a:solidFill>
              </a:defRPr>
            </a:lvl1pPr>
          </a:lstStyle>
          <a:p>
            <a:fld id="{6EC38F33-4E51-45B3-878A-2932705BBAF3}" type="datetime1">
              <a:rPr lang="en-US" smtClean="0"/>
              <a:t>12/18/2025</a:t>
            </a:fld>
            <a:endParaRPr lang="en-US"/>
          </a:p>
        </p:txBody>
      </p:sp>
      <p:sp>
        <p:nvSpPr>
          <p:cNvPr id="5" name="Slide Number Placeholder 4">
            <a:extLst>
              <a:ext uri="{FF2B5EF4-FFF2-40B4-BE49-F238E27FC236}">
                <a16:creationId xmlns:a16="http://schemas.microsoft.com/office/drawing/2014/main" xmlns="" id="{CFBFCFB0-1D5D-C25F-A74C-5CFB9C1950CF}"/>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138315228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F526C722-3701-B2F2-EF11-4B756E05446F}"/>
              </a:ext>
              <a:ext uri="{C183D7F6-B498-43B3-948B-1728B52AA6E4}">
                <adec:decorative xmlns:adec="http://schemas.microsoft.com/office/drawing/2017/decorative" xmlns="" val="1"/>
              </a:ext>
            </a:extLst>
          </p:cNvPr>
          <p:cNvSpPr/>
          <p:nvPr/>
        </p:nvSpPr>
        <p:spPr>
          <a:xfrm>
            <a:off x="660344" y="4990975"/>
            <a:ext cx="10871313" cy="1239913"/>
          </a:xfrm>
          <a:prstGeom prst="roundRect">
            <a:avLst>
              <a:gd name="adj" fmla="val 22063"/>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xmlns="" id="{B32242A1-A384-8CB1-904B-45EEDF23C323}"/>
              </a:ext>
            </a:extLst>
          </p:cNvPr>
          <p:cNvSpPr>
            <a:spLocks noGrp="1"/>
          </p:cNvSpPr>
          <p:nvPr>
            <p:ph type="title"/>
          </p:nvPr>
        </p:nvSpPr>
        <p:spPr>
          <a:xfrm>
            <a:off x="1040433" y="5233065"/>
            <a:ext cx="10111135" cy="777037"/>
          </a:xfrm>
        </p:spPr>
        <p:txBody>
          <a:bodyPr anchor="ctr">
            <a:normAutofit/>
          </a:bodyPr>
          <a:lstStyle>
            <a:lvl1pPr algn="ctr">
              <a:lnSpc>
                <a:spcPct val="90000"/>
              </a:lnSpc>
              <a:defRPr sz="2000" spc="0" baseline="0">
                <a:solidFill>
                  <a:schemeClr val="tx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xmlns="" id="{76F59BDE-94E7-56D6-3D7F-6145311BA2D8}"/>
              </a:ext>
            </a:extLst>
          </p:cNvPr>
          <p:cNvSpPr>
            <a:spLocks noGrp="1"/>
          </p:cNvSpPr>
          <p:nvPr>
            <p:ph sz="quarter" idx="13" hasCustomPrompt="1"/>
          </p:nvPr>
        </p:nvSpPr>
        <p:spPr>
          <a:xfrm>
            <a:off x="689002" y="1026160"/>
            <a:ext cx="10813996" cy="3963714"/>
          </a:xfrm>
        </p:spPr>
        <p:txBody>
          <a:bodyPr anchor="ctr">
            <a:normAutofit/>
          </a:bodyPr>
          <a:lstStyle>
            <a:lvl1pPr marL="0" indent="0" algn="ctr">
              <a:lnSpc>
                <a:spcPct val="80000"/>
              </a:lnSpc>
              <a:buNone/>
              <a:defRPr sz="31200" spc="-100" baseline="0">
                <a:solidFill>
                  <a:schemeClr val="tx1"/>
                </a:solidFill>
              </a:defRPr>
            </a:lvl1pPr>
          </a:lstStyle>
          <a:p>
            <a:pPr lvl="0"/>
            <a:r>
              <a:rPr lang="en-US" dirty="0"/>
              <a:t>XX%</a:t>
            </a:r>
          </a:p>
        </p:txBody>
      </p:sp>
      <p:sp>
        <p:nvSpPr>
          <p:cNvPr id="4" name="Footer Placeholder 3">
            <a:extLst>
              <a:ext uri="{FF2B5EF4-FFF2-40B4-BE49-F238E27FC236}">
                <a16:creationId xmlns:a16="http://schemas.microsoft.com/office/drawing/2014/main" xmlns="" id="{6D6D72DC-8ED1-FAB8-CD4C-7BDCAEA2C329}"/>
              </a:ext>
            </a:extLst>
          </p:cNvPr>
          <p:cNvSpPr>
            <a:spLocks noGrp="1"/>
          </p:cNvSpPr>
          <p:nvPr>
            <p:ph type="ftr" sz="quarter" idx="11"/>
          </p:nvPr>
        </p:nvSpPr>
        <p:spPr/>
        <p:txBody>
          <a:body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14C6FDB9-A3B3-A4DB-D081-D27ECC7043C1}"/>
              </a:ext>
            </a:extLst>
          </p:cNvPr>
          <p:cNvSpPr>
            <a:spLocks noGrp="1"/>
          </p:cNvSpPr>
          <p:nvPr>
            <p:ph type="dt" sz="half" idx="10"/>
          </p:nvPr>
        </p:nvSpPr>
        <p:spPr/>
        <p:txBody>
          <a:bodyPr/>
          <a:lstStyle/>
          <a:p>
            <a:fld id="{57C4174C-2E9E-46FA-8C55-4C84A5113E88}" type="datetime1">
              <a:rPr lang="en-US" smtClean="0"/>
              <a:t>12/18/2025</a:t>
            </a:fld>
            <a:endParaRPr lang="en-US"/>
          </a:p>
        </p:txBody>
      </p:sp>
      <p:sp>
        <p:nvSpPr>
          <p:cNvPr id="5" name="Slide Number Placeholder 4">
            <a:extLst>
              <a:ext uri="{FF2B5EF4-FFF2-40B4-BE49-F238E27FC236}">
                <a16:creationId xmlns:a16="http://schemas.microsoft.com/office/drawing/2014/main" xmlns="" id="{CFBFCFB0-1D5D-C25F-A74C-5CFB9C1950CF}"/>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816006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4">
    <p:bg>
      <p:bgPr>
        <a:solidFill>
          <a:schemeClr val="accent1">
            <a:lumMod val="75000"/>
          </a:schemeClr>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6E8549AC-D930-32F5-F4D6-1BE34C7228FE}"/>
              </a:ext>
              <a:ext uri="{C183D7F6-B498-43B3-948B-1728B52AA6E4}">
                <adec:decorative xmlns:adec="http://schemas.microsoft.com/office/drawing/2017/decorative" xmlns="" val="1"/>
              </a:ext>
            </a:extLst>
          </p:cNvPr>
          <p:cNvSpPr/>
          <p:nvPr/>
        </p:nvSpPr>
        <p:spPr>
          <a:xfrm>
            <a:off x="1590501" y="4989874"/>
            <a:ext cx="9010999" cy="1239913"/>
          </a:xfrm>
          <a:prstGeom prst="roundRect">
            <a:avLst>
              <a:gd name="adj" fmla="val 24326"/>
            </a:avLst>
          </a:prstGeom>
          <a:solidFill>
            <a:schemeClr val="accent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2"/>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xmlns="" id="{B32242A1-A384-8CB1-904B-45EEDF23C323}"/>
              </a:ext>
            </a:extLst>
          </p:cNvPr>
          <p:cNvSpPr>
            <a:spLocks noGrp="1"/>
          </p:cNvSpPr>
          <p:nvPr>
            <p:ph type="title"/>
          </p:nvPr>
        </p:nvSpPr>
        <p:spPr>
          <a:xfrm>
            <a:off x="1982064" y="5147215"/>
            <a:ext cx="8227873" cy="912763"/>
          </a:xfrm>
        </p:spPr>
        <p:txBody>
          <a:bodyPr anchor="ctr">
            <a:normAutofit/>
          </a:bodyPr>
          <a:lstStyle>
            <a:lvl1pPr algn="ctr">
              <a:lnSpc>
                <a:spcPct val="100000"/>
              </a:lnSpc>
              <a:defRPr sz="2300" spc="-50" baseline="0">
                <a:solidFill>
                  <a:schemeClr val="tx2"/>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xmlns="" id="{76F59BDE-94E7-56D6-3D7F-6145311BA2D8}"/>
              </a:ext>
            </a:extLst>
          </p:cNvPr>
          <p:cNvSpPr>
            <a:spLocks noGrp="1"/>
          </p:cNvSpPr>
          <p:nvPr>
            <p:ph sz="quarter" idx="13" hasCustomPrompt="1"/>
          </p:nvPr>
        </p:nvSpPr>
        <p:spPr>
          <a:xfrm>
            <a:off x="689002" y="1026160"/>
            <a:ext cx="10813996" cy="3963714"/>
          </a:xfrm>
        </p:spPr>
        <p:txBody>
          <a:bodyPr anchor="ctr">
            <a:normAutofit/>
          </a:bodyPr>
          <a:lstStyle>
            <a:lvl1pPr marL="0" indent="0" algn="ctr">
              <a:lnSpc>
                <a:spcPct val="80000"/>
              </a:lnSpc>
              <a:buNone/>
              <a:defRPr sz="31200" spc="-100" baseline="0">
                <a:solidFill>
                  <a:schemeClr val="tx2"/>
                </a:solidFill>
              </a:defRPr>
            </a:lvl1pPr>
          </a:lstStyle>
          <a:p>
            <a:pPr lvl="0"/>
            <a:r>
              <a:rPr lang="en-US" dirty="0"/>
              <a:t>XX%</a:t>
            </a:r>
          </a:p>
        </p:txBody>
      </p:sp>
      <p:sp>
        <p:nvSpPr>
          <p:cNvPr id="4" name="Footer Placeholder 3">
            <a:extLst>
              <a:ext uri="{FF2B5EF4-FFF2-40B4-BE49-F238E27FC236}">
                <a16:creationId xmlns:a16="http://schemas.microsoft.com/office/drawing/2014/main" xmlns="" id="{6D6D72DC-8ED1-FAB8-CD4C-7BDCAEA2C329}"/>
              </a:ext>
            </a:extLst>
          </p:cNvPr>
          <p:cNvSpPr>
            <a:spLocks noGrp="1"/>
          </p:cNvSpPr>
          <p:nvPr>
            <p:ph type="ftr" sz="quarter" idx="11"/>
          </p:nvPr>
        </p:nvSpPr>
        <p:spPr/>
        <p:txBody>
          <a:bodyPr/>
          <a:lstStyle>
            <a:lvl1pPr>
              <a:defRPr>
                <a:solidFill>
                  <a:schemeClr val="tx2"/>
                </a:solidFill>
              </a:defRPr>
            </a:lvl1p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14C6FDB9-A3B3-A4DB-D081-D27ECC7043C1}"/>
              </a:ext>
            </a:extLst>
          </p:cNvPr>
          <p:cNvSpPr>
            <a:spLocks noGrp="1"/>
          </p:cNvSpPr>
          <p:nvPr>
            <p:ph type="dt" sz="half" idx="10"/>
          </p:nvPr>
        </p:nvSpPr>
        <p:spPr/>
        <p:txBody>
          <a:bodyPr/>
          <a:lstStyle>
            <a:lvl1pPr>
              <a:defRPr>
                <a:solidFill>
                  <a:schemeClr val="tx2"/>
                </a:solidFill>
              </a:defRPr>
            </a:lvl1pPr>
          </a:lstStyle>
          <a:p>
            <a:fld id="{F03530D6-579F-4DAF-BFCD-B129E7173930}" type="datetime1">
              <a:rPr lang="en-US" smtClean="0"/>
              <a:t>12/18/2025</a:t>
            </a:fld>
            <a:endParaRPr lang="en-US"/>
          </a:p>
        </p:txBody>
      </p:sp>
      <p:sp>
        <p:nvSpPr>
          <p:cNvPr id="5" name="Slide Number Placeholder 4">
            <a:extLst>
              <a:ext uri="{FF2B5EF4-FFF2-40B4-BE49-F238E27FC236}">
                <a16:creationId xmlns:a16="http://schemas.microsoft.com/office/drawing/2014/main" xmlns="" id="{CFBFCFB0-1D5D-C25F-A74C-5CFB9C1950CF}"/>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4115797083"/>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 Large 5">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2242A1-A384-8CB1-904B-45EEDF23C323}"/>
              </a:ext>
            </a:extLst>
          </p:cNvPr>
          <p:cNvSpPr>
            <a:spLocks noGrp="1"/>
          </p:cNvSpPr>
          <p:nvPr>
            <p:ph type="title"/>
          </p:nvPr>
        </p:nvSpPr>
        <p:spPr>
          <a:xfrm>
            <a:off x="224884" y="5144654"/>
            <a:ext cx="7280816" cy="1242473"/>
          </a:xfrm>
        </p:spPr>
        <p:txBody>
          <a:bodyPr vert="horz" lIns="91440" tIns="45720" rIns="91440" bIns="45720" rtlCol="0" anchor="t">
            <a:normAutofit/>
          </a:bodyPr>
          <a:lstStyle>
            <a:lvl1pPr>
              <a:lnSpc>
                <a:spcPct val="100000"/>
              </a:lnSpc>
              <a:defRPr lang="en-US" sz="2800" spc="-50" baseline="0" dirty="0">
                <a:solidFill>
                  <a:schemeClr val="tx2"/>
                </a:solidFill>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xmlns="" id="{76F59BDE-94E7-56D6-3D7F-6145311BA2D8}"/>
              </a:ext>
            </a:extLst>
          </p:cNvPr>
          <p:cNvSpPr>
            <a:spLocks noGrp="1"/>
          </p:cNvSpPr>
          <p:nvPr>
            <p:ph sz="quarter" idx="13" hasCustomPrompt="1"/>
          </p:nvPr>
        </p:nvSpPr>
        <p:spPr>
          <a:xfrm>
            <a:off x="184720" y="266700"/>
            <a:ext cx="11740580" cy="5349003"/>
          </a:xfrm>
        </p:spPr>
        <p:txBody>
          <a:bodyPr vert="horz" lIns="91440" tIns="45720" rIns="91440" bIns="45720" rtlCol="0" anchor="b">
            <a:noAutofit/>
          </a:bodyPr>
          <a:lstStyle>
            <a:lvl1pPr marL="0" indent="0">
              <a:lnSpc>
                <a:spcPct val="90000"/>
              </a:lnSpc>
              <a:spcBef>
                <a:spcPts val="0"/>
              </a:spcBef>
              <a:buNone/>
              <a:defRPr lang="en-US" sz="33000" spc="-100" baseline="0" dirty="0">
                <a:solidFill>
                  <a:schemeClr val="accent1">
                    <a:lumMod val="60000"/>
                    <a:lumOff val="40000"/>
                    <a:alpha val="50000"/>
                  </a:schemeClr>
                </a:solidFill>
              </a:defRPr>
            </a:lvl1pPr>
          </a:lstStyle>
          <a:p>
            <a:pPr lvl="0"/>
            <a:r>
              <a:rPr lang="en-US" dirty="0"/>
              <a:t>##%</a:t>
            </a:r>
          </a:p>
        </p:txBody>
      </p:sp>
      <p:sp>
        <p:nvSpPr>
          <p:cNvPr id="4" name="Footer Placeholder 3">
            <a:extLst>
              <a:ext uri="{FF2B5EF4-FFF2-40B4-BE49-F238E27FC236}">
                <a16:creationId xmlns:a16="http://schemas.microsoft.com/office/drawing/2014/main" xmlns="" id="{6D6D72DC-8ED1-FAB8-CD4C-7BDCAEA2C329}"/>
              </a:ext>
            </a:extLst>
          </p:cNvPr>
          <p:cNvSpPr>
            <a:spLocks noGrp="1"/>
          </p:cNvSpPr>
          <p:nvPr>
            <p:ph type="ftr" sz="quarter" idx="11"/>
          </p:nvPr>
        </p:nvSpPr>
        <p:spPr/>
        <p:txBody>
          <a:bodyPr/>
          <a:lstStyle>
            <a:lvl1pPr>
              <a:defRPr>
                <a:solidFill>
                  <a:schemeClr val="tx2"/>
                </a:solidFill>
              </a:defRPr>
            </a:lvl1p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14C6FDB9-A3B3-A4DB-D081-D27ECC7043C1}"/>
              </a:ext>
            </a:extLst>
          </p:cNvPr>
          <p:cNvSpPr>
            <a:spLocks noGrp="1"/>
          </p:cNvSpPr>
          <p:nvPr>
            <p:ph type="dt" sz="half" idx="10"/>
          </p:nvPr>
        </p:nvSpPr>
        <p:spPr/>
        <p:txBody>
          <a:bodyPr/>
          <a:lstStyle>
            <a:lvl1pPr>
              <a:defRPr>
                <a:solidFill>
                  <a:schemeClr val="tx2"/>
                </a:solidFill>
              </a:defRPr>
            </a:lvl1pPr>
          </a:lstStyle>
          <a:p>
            <a:fld id="{12B1EDD7-8449-4AD3-A03E-E745DAF5F9D7}" type="datetime1">
              <a:rPr lang="en-US" smtClean="0"/>
              <a:t>12/18/2025</a:t>
            </a:fld>
            <a:endParaRPr lang="en-US"/>
          </a:p>
        </p:txBody>
      </p:sp>
      <p:sp>
        <p:nvSpPr>
          <p:cNvPr id="5" name="Slide Number Placeholder 4">
            <a:extLst>
              <a:ext uri="{FF2B5EF4-FFF2-40B4-BE49-F238E27FC236}">
                <a16:creationId xmlns:a16="http://schemas.microsoft.com/office/drawing/2014/main" xmlns="" id="{CFBFCFB0-1D5D-C25F-A74C-5CFB9C1950CF}"/>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418279621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xmlns="" id="{3E4E45FF-53F3-89B1-B969-C440DC819EF4}"/>
              </a:ext>
            </a:extLst>
          </p:cNvPr>
          <p:cNvSpPr>
            <a:spLocks noGrp="1"/>
          </p:cNvSpPr>
          <p:nvPr>
            <p:ph sz="quarter" idx="13" hasCustomPrompt="1"/>
          </p:nvPr>
        </p:nvSpPr>
        <p:spPr>
          <a:xfrm>
            <a:off x="182880" y="173736"/>
            <a:ext cx="10475499" cy="4850651"/>
          </a:xfrm>
        </p:spPr>
        <p:txBody>
          <a:bodyPr anchor="t">
            <a:noAutofit/>
          </a:bodyPr>
          <a:lstStyle>
            <a:lvl1pPr marL="0" indent="0">
              <a:lnSpc>
                <a:spcPct val="90000"/>
              </a:lnSpc>
              <a:buNone/>
              <a:defRPr sz="7600" b="0" cap="none" spc="-50" baseline="0"/>
            </a:lvl1pPr>
            <a:lvl2pPr marL="228600" indent="0">
              <a:lnSpc>
                <a:spcPct val="90000"/>
              </a:lnSpc>
              <a:buNone/>
              <a:defRPr sz="6600" b="0" cap="none" spc="-50" baseline="0"/>
            </a:lvl2pPr>
            <a:lvl3pPr marL="457200" indent="0">
              <a:lnSpc>
                <a:spcPct val="90000"/>
              </a:lnSpc>
              <a:buNone/>
              <a:defRPr sz="6000" b="0" cap="none" spc="-50" baseline="0"/>
            </a:lvl3pPr>
            <a:lvl4pPr marL="685800" indent="0">
              <a:lnSpc>
                <a:spcPct val="90000"/>
              </a:lnSpc>
              <a:buNone/>
              <a:defRPr sz="5400" b="0" cap="none" spc="-50" baseline="0"/>
            </a:lvl4pPr>
            <a:lvl5pPr marL="914400" indent="0">
              <a:lnSpc>
                <a:spcPct val="90000"/>
              </a:lnSpc>
              <a:buNone/>
              <a:defRPr sz="4800" b="0" cap="none" spc="-50" baseline="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xmlns="" id="{3D56E87B-2252-4382-E6E7-15A81BCC8029}"/>
              </a:ext>
            </a:extLst>
          </p:cNvPr>
          <p:cNvSpPr>
            <a:spLocks noGrp="1"/>
          </p:cNvSpPr>
          <p:nvPr>
            <p:ph type="ftr" sz="quarter" idx="11"/>
          </p:nvPr>
        </p:nvSpPr>
        <p:spPr/>
        <p:txBody>
          <a:body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67F688C7-1128-9027-65E4-A17BBE7DDDF0}"/>
              </a:ext>
            </a:extLst>
          </p:cNvPr>
          <p:cNvSpPr>
            <a:spLocks noGrp="1"/>
          </p:cNvSpPr>
          <p:nvPr>
            <p:ph type="dt" sz="half" idx="10"/>
          </p:nvPr>
        </p:nvSpPr>
        <p:spPr/>
        <p:txBody>
          <a:bodyPr/>
          <a:lstStyle/>
          <a:p>
            <a:fld id="{A510E561-9252-4BF4-B8BB-5CBAAF61480B}" type="datetime1">
              <a:rPr lang="en-US" smtClean="0"/>
              <a:t>12/18/2025</a:t>
            </a:fld>
            <a:endParaRPr lang="en-US"/>
          </a:p>
        </p:txBody>
      </p:sp>
      <p:sp>
        <p:nvSpPr>
          <p:cNvPr id="5" name="Slide Number Placeholder 4">
            <a:extLst>
              <a:ext uri="{FF2B5EF4-FFF2-40B4-BE49-F238E27FC236}">
                <a16:creationId xmlns:a16="http://schemas.microsoft.com/office/drawing/2014/main" xmlns="" id="{8C1C6A68-1AC4-7B10-CD66-D67327434E62}"/>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4043005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xmlns="" id="{3E4E45FF-53F3-89B1-B969-C440DC819EF4}"/>
              </a:ext>
            </a:extLst>
          </p:cNvPr>
          <p:cNvSpPr>
            <a:spLocks noGrp="1"/>
          </p:cNvSpPr>
          <p:nvPr>
            <p:ph sz="quarter" idx="13" hasCustomPrompt="1"/>
          </p:nvPr>
        </p:nvSpPr>
        <p:spPr>
          <a:xfrm>
            <a:off x="178704" y="1638300"/>
            <a:ext cx="10652760" cy="4748828"/>
          </a:xfrm>
        </p:spPr>
        <p:txBody>
          <a:bodyPr anchor="b">
            <a:noAutofit/>
          </a:bodyPr>
          <a:lstStyle>
            <a:lvl1pPr marL="0" indent="0">
              <a:lnSpc>
                <a:spcPct val="85000"/>
              </a:lnSpc>
              <a:buNone/>
              <a:defRPr sz="7600" b="0" spc="-50" baseline="0"/>
            </a:lvl1pPr>
            <a:lvl2pPr marL="228600" indent="0">
              <a:lnSpc>
                <a:spcPct val="85000"/>
              </a:lnSpc>
              <a:buNone/>
              <a:defRPr sz="6000" b="0" spc="-50" baseline="0"/>
            </a:lvl2pPr>
            <a:lvl3pPr marL="457200" indent="0">
              <a:lnSpc>
                <a:spcPct val="85000"/>
              </a:lnSpc>
              <a:buNone/>
              <a:defRPr sz="5400" b="0" spc="-50" baseline="0"/>
            </a:lvl3pPr>
            <a:lvl4pPr marL="685800" indent="0">
              <a:lnSpc>
                <a:spcPct val="85000"/>
              </a:lnSpc>
              <a:buNone/>
              <a:defRPr sz="4800" b="0" spc="-50" baseline="0"/>
            </a:lvl4pPr>
            <a:lvl5pPr marL="914400" indent="0">
              <a:lnSpc>
                <a:spcPct val="85000"/>
              </a:lnSpc>
              <a:buNone/>
              <a:defRPr sz="4400" b="0" spc="-50" baseline="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xmlns="" id="{3D56E87B-2252-4382-E6E7-15A81BCC8029}"/>
              </a:ext>
            </a:extLst>
          </p:cNvPr>
          <p:cNvSpPr>
            <a:spLocks noGrp="1"/>
          </p:cNvSpPr>
          <p:nvPr>
            <p:ph type="ftr" sz="quarter" idx="11"/>
          </p:nvPr>
        </p:nvSpPr>
        <p:spPr/>
        <p:txBody>
          <a:body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67F688C7-1128-9027-65E4-A17BBE7DDDF0}"/>
              </a:ext>
            </a:extLst>
          </p:cNvPr>
          <p:cNvSpPr>
            <a:spLocks noGrp="1"/>
          </p:cNvSpPr>
          <p:nvPr>
            <p:ph type="dt" sz="half" idx="10"/>
          </p:nvPr>
        </p:nvSpPr>
        <p:spPr/>
        <p:txBody>
          <a:bodyPr/>
          <a:lstStyle/>
          <a:p>
            <a:fld id="{6A7E4044-B76C-4330-8DCE-925A8D858372}" type="datetime1">
              <a:rPr lang="en-US" smtClean="0"/>
              <a:t>12/18/2025</a:t>
            </a:fld>
            <a:endParaRPr lang="en-US"/>
          </a:p>
        </p:txBody>
      </p:sp>
      <p:sp>
        <p:nvSpPr>
          <p:cNvPr id="5" name="Slide Number Placeholder 4">
            <a:extLst>
              <a:ext uri="{FF2B5EF4-FFF2-40B4-BE49-F238E27FC236}">
                <a16:creationId xmlns:a16="http://schemas.microsoft.com/office/drawing/2014/main" xmlns="" id="{8C1C6A68-1AC4-7B10-CD66-D67327434E62}"/>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888323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tatement 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xmlns="" id="{3E4E45FF-53F3-89B1-B969-C440DC819EF4}"/>
              </a:ext>
            </a:extLst>
          </p:cNvPr>
          <p:cNvSpPr>
            <a:spLocks noGrp="1"/>
          </p:cNvSpPr>
          <p:nvPr>
            <p:ph sz="quarter" idx="13" hasCustomPrompt="1"/>
          </p:nvPr>
        </p:nvSpPr>
        <p:spPr>
          <a:xfrm>
            <a:off x="178703" y="214840"/>
            <a:ext cx="9966323" cy="4992427"/>
          </a:xfrm>
        </p:spPr>
        <p:txBody>
          <a:bodyPr anchor="t">
            <a:noAutofit/>
          </a:bodyPr>
          <a:lstStyle>
            <a:lvl1pPr marL="0" indent="0">
              <a:lnSpc>
                <a:spcPct val="85000"/>
              </a:lnSpc>
              <a:buNone/>
              <a:defRPr sz="7200" b="0" spc="-50" baseline="0">
                <a:solidFill>
                  <a:schemeClr val="accent1"/>
                </a:solidFill>
              </a:defRPr>
            </a:lvl1pPr>
            <a:lvl2pPr marL="228600" indent="0">
              <a:lnSpc>
                <a:spcPct val="85000"/>
              </a:lnSpc>
              <a:buNone/>
              <a:defRPr sz="7200" b="0" spc="-50" baseline="0">
                <a:solidFill>
                  <a:schemeClr val="accent1"/>
                </a:solidFill>
              </a:defRPr>
            </a:lvl2pPr>
            <a:lvl3pPr marL="457200" indent="0">
              <a:lnSpc>
                <a:spcPct val="85000"/>
              </a:lnSpc>
              <a:buNone/>
              <a:defRPr sz="7200" b="0" spc="-50" baseline="0">
                <a:solidFill>
                  <a:schemeClr val="accent1"/>
                </a:solidFill>
              </a:defRPr>
            </a:lvl3pPr>
            <a:lvl4pPr marL="685800" indent="0">
              <a:lnSpc>
                <a:spcPct val="85000"/>
              </a:lnSpc>
              <a:buNone/>
              <a:defRPr sz="7200" b="0" spc="-50" baseline="0">
                <a:solidFill>
                  <a:schemeClr val="accent1"/>
                </a:solidFill>
              </a:defRPr>
            </a:lvl4pPr>
            <a:lvl5pPr marL="914400" indent="0">
              <a:lnSpc>
                <a:spcPct val="85000"/>
              </a:lnSpc>
              <a:buNone/>
              <a:defRPr sz="7200" b="0" spc="-50"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xmlns="" id="{3D56E87B-2252-4382-E6E7-15A81BCC8029}"/>
              </a:ext>
            </a:extLst>
          </p:cNvPr>
          <p:cNvSpPr>
            <a:spLocks noGrp="1"/>
          </p:cNvSpPr>
          <p:nvPr>
            <p:ph type="ftr" sz="quarter" idx="11"/>
          </p:nvPr>
        </p:nvSpPr>
        <p:spPr/>
        <p:txBody>
          <a:body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67F688C7-1128-9027-65E4-A17BBE7DDDF0}"/>
              </a:ext>
            </a:extLst>
          </p:cNvPr>
          <p:cNvSpPr>
            <a:spLocks noGrp="1"/>
          </p:cNvSpPr>
          <p:nvPr>
            <p:ph type="dt" sz="half" idx="10"/>
          </p:nvPr>
        </p:nvSpPr>
        <p:spPr/>
        <p:txBody>
          <a:bodyPr/>
          <a:lstStyle/>
          <a:p>
            <a:fld id="{714A626B-3CF2-4696-9FEF-CFF617944430}" type="datetime1">
              <a:rPr lang="en-US" smtClean="0"/>
              <a:t>12/18/2025</a:t>
            </a:fld>
            <a:endParaRPr lang="en-US"/>
          </a:p>
        </p:txBody>
      </p:sp>
      <p:sp>
        <p:nvSpPr>
          <p:cNvPr id="5" name="Slide Number Placeholder 4">
            <a:extLst>
              <a:ext uri="{FF2B5EF4-FFF2-40B4-BE49-F238E27FC236}">
                <a16:creationId xmlns:a16="http://schemas.microsoft.com/office/drawing/2014/main" xmlns="" id="{8C1C6A68-1AC4-7B10-CD66-D67327434E62}"/>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637368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4">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xmlns="" id="{3E4E45FF-53F3-89B1-B969-C440DC819EF4}"/>
              </a:ext>
            </a:extLst>
          </p:cNvPr>
          <p:cNvSpPr>
            <a:spLocks noGrp="1"/>
          </p:cNvSpPr>
          <p:nvPr>
            <p:ph sz="quarter" idx="13" hasCustomPrompt="1"/>
          </p:nvPr>
        </p:nvSpPr>
        <p:spPr>
          <a:xfrm>
            <a:off x="178704" y="214840"/>
            <a:ext cx="10062576" cy="5040554"/>
          </a:xfrm>
        </p:spPr>
        <p:txBody>
          <a:bodyPr anchor="t">
            <a:noAutofit/>
          </a:bodyPr>
          <a:lstStyle>
            <a:lvl1pPr marL="0" indent="0">
              <a:lnSpc>
                <a:spcPct val="85000"/>
              </a:lnSpc>
              <a:buNone/>
              <a:defRPr sz="7600" b="0" spc="-50" baseline="0">
                <a:solidFill>
                  <a:schemeClr val="accent1">
                    <a:lumMod val="60000"/>
                    <a:lumOff val="40000"/>
                    <a:alpha val="80000"/>
                  </a:schemeClr>
                </a:solidFill>
              </a:defRPr>
            </a:lvl1pPr>
            <a:lvl2pPr marL="228600" indent="0">
              <a:lnSpc>
                <a:spcPct val="85000"/>
              </a:lnSpc>
              <a:buNone/>
              <a:defRPr sz="7600" b="0" spc="-50" baseline="0">
                <a:solidFill>
                  <a:schemeClr val="accent1">
                    <a:lumMod val="60000"/>
                    <a:lumOff val="40000"/>
                    <a:alpha val="80000"/>
                  </a:schemeClr>
                </a:solidFill>
              </a:defRPr>
            </a:lvl2pPr>
            <a:lvl3pPr marL="457200" indent="0">
              <a:lnSpc>
                <a:spcPct val="85000"/>
              </a:lnSpc>
              <a:buNone/>
              <a:defRPr sz="7600" b="0" spc="-50" baseline="0">
                <a:solidFill>
                  <a:schemeClr val="accent1">
                    <a:lumMod val="60000"/>
                    <a:lumOff val="40000"/>
                    <a:alpha val="80000"/>
                  </a:schemeClr>
                </a:solidFill>
              </a:defRPr>
            </a:lvl3pPr>
            <a:lvl4pPr marL="685800" indent="0">
              <a:lnSpc>
                <a:spcPct val="85000"/>
              </a:lnSpc>
              <a:buNone/>
              <a:defRPr sz="7600" b="0" spc="-50" baseline="0">
                <a:solidFill>
                  <a:schemeClr val="accent1">
                    <a:lumMod val="60000"/>
                    <a:lumOff val="40000"/>
                    <a:alpha val="80000"/>
                  </a:schemeClr>
                </a:solidFill>
              </a:defRPr>
            </a:lvl4pPr>
            <a:lvl5pPr marL="914400" indent="0">
              <a:lnSpc>
                <a:spcPct val="85000"/>
              </a:lnSpc>
              <a:buNone/>
              <a:defRPr sz="7600" b="0" spc="-50" baseline="0">
                <a:solidFill>
                  <a:schemeClr val="accent1">
                    <a:lumMod val="60000"/>
                    <a:lumOff val="40000"/>
                    <a:alpha val="80000"/>
                  </a:schemeClr>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xmlns="" id="{3D56E87B-2252-4382-E6E7-15A81BCC8029}"/>
              </a:ext>
            </a:extLst>
          </p:cNvPr>
          <p:cNvSpPr>
            <a:spLocks noGrp="1"/>
          </p:cNvSpPr>
          <p:nvPr>
            <p:ph type="ftr" sz="quarter" idx="11"/>
          </p:nvPr>
        </p:nvSpPr>
        <p:spPr/>
        <p:txBody>
          <a:bodyPr/>
          <a:lstStyle>
            <a:lvl1pPr>
              <a:defRPr>
                <a:solidFill>
                  <a:schemeClr val="accent1">
                    <a:lumMod val="60000"/>
                    <a:lumOff val="40000"/>
                  </a:schemeClr>
                </a:solidFill>
              </a:defRPr>
            </a:lvl1p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67F688C7-1128-9027-65E4-A17BBE7DDDF0}"/>
              </a:ext>
            </a:extLst>
          </p:cNvPr>
          <p:cNvSpPr>
            <a:spLocks noGrp="1"/>
          </p:cNvSpPr>
          <p:nvPr>
            <p:ph type="dt" sz="half" idx="10"/>
          </p:nvPr>
        </p:nvSpPr>
        <p:spPr/>
        <p:txBody>
          <a:bodyPr/>
          <a:lstStyle>
            <a:lvl1pPr>
              <a:defRPr>
                <a:solidFill>
                  <a:schemeClr val="accent1">
                    <a:lumMod val="60000"/>
                    <a:lumOff val="40000"/>
                  </a:schemeClr>
                </a:solidFill>
              </a:defRPr>
            </a:lvl1pPr>
          </a:lstStyle>
          <a:p>
            <a:fld id="{6215510F-11E0-459E-AC3A-84FEF71E20AD}" type="datetime1">
              <a:rPr lang="en-US" smtClean="0"/>
              <a:t>12/18/2025</a:t>
            </a:fld>
            <a:endParaRPr lang="en-US"/>
          </a:p>
        </p:txBody>
      </p:sp>
      <p:sp>
        <p:nvSpPr>
          <p:cNvPr id="5" name="Slide Number Placeholder 4">
            <a:extLst>
              <a:ext uri="{FF2B5EF4-FFF2-40B4-BE49-F238E27FC236}">
                <a16:creationId xmlns:a16="http://schemas.microsoft.com/office/drawing/2014/main" xmlns="" id="{8C1C6A68-1AC4-7B10-CD66-D67327434E62}"/>
              </a:ext>
            </a:extLst>
          </p:cNvPr>
          <p:cNvSpPr>
            <a:spLocks noGrp="1"/>
          </p:cNvSpPr>
          <p:nvPr>
            <p:ph type="sldNum" sz="quarter" idx="12"/>
          </p:nvPr>
        </p:nvSpPr>
        <p:spPr/>
        <p:txBody>
          <a:bodyPr/>
          <a:lstStyle>
            <a:lvl1pPr>
              <a:defRPr>
                <a:solidFill>
                  <a:schemeClr val="accent1">
                    <a:lumMod val="60000"/>
                    <a:lumOff val="40000"/>
                  </a:schemeClr>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25355124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8" name="Rectangle: Rounded Corners 7">
            <a:extLst>
              <a:ext uri="{FF2B5EF4-FFF2-40B4-BE49-F238E27FC236}">
                <a16:creationId xmlns:a16="http://schemas.microsoft.com/office/drawing/2014/main" xmlns="" id="{E707BF49-7217-30B5-27A8-C28DF70EA021}"/>
              </a:ext>
              <a:ext uri="{C183D7F6-B498-43B3-948B-1728B52AA6E4}">
                <adec:decorative xmlns:adec="http://schemas.microsoft.com/office/drawing/2017/decorative" xmlns="" val="1"/>
              </a:ext>
            </a:extLst>
          </p:cNvPr>
          <p:cNvSpPr/>
          <p:nvPr/>
        </p:nvSpPr>
        <p:spPr>
          <a:xfrm>
            <a:off x="4914900" y="681175"/>
            <a:ext cx="6594684" cy="5495650"/>
          </a:xfrm>
          <a:prstGeom prst="roundRect">
            <a:avLst>
              <a:gd name="adj" fmla="val 5579"/>
            </a:avLst>
          </a:prstGeom>
          <a:solidFill>
            <a:schemeClr val="accent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7" name="Content Placeholder 6">
            <a:extLst>
              <a:ext uri="{FF2B5EF4-FFF2-40B4-BE49-F238E27FC236}">
                <a16:creationId xmlns:a16="http://schemas.microsoft.com/office/drawing/2014/main" xmlns="" id="{3E4E45FF-53F3-89B1-B969-C440DC819EF4}"/>
              </a:ext>
            </a:extLst>
          </p:cNvPr>
          <p:cNvSpPr>
            <a:spLocks noGrp="1"/>
          </p:cNvSpPr>
          <p:nvPr>
            <p:ph sz="quarter" idx="13" hasCustomPrompt="1"/>
          </p:nvPr>
        </p:nvSpPr>
        <p:spPr>
          <a:xfrm>
            <a:off x="5134062" y="1048623"/>
            <a:ext cx="6014907" cy="4932728"/>
          </a:xfrm>
        </p:spPr>
        <p:txBody>
          <a:bodyPr anchor="b">
            <a:noAutofit/>
          </a:bodyPr>
          <a:lstStyle>
            <a:lvl1pPr marL="0" indent="0">
              <a:lnSpc>
                <a:spcPct val="85000"/>
              </a:lnSpc>
              <a:buNone/>
              <a:defRPr sz="5400" b="0" spc="-50" baseline="0">
                <a:solidFill>
                  <a:schemeClr val="tx2"/>
                </a:solidFill>
              </a:defRPr>
            </a:lvl1pPr>
            <a:lvl2pPr marL="228600" indent="0">
              <a:lnSpc>
                <a:spcPct val="85000"/>
              </a:lnSpc>
              <a:buNone/>
              <a:defRPr sz="4400" b="0" spc="-50" baseline="0">
                <a:solidFill>
                  <a:schemeClr val="tx2"/>
                </a:solidFill>
              </a:defRPr>
            </a:lvl2pPr>
            <a:lvl3pPr marL="457200" indent="0">
              <a:lnSpc>
                <a:spcPct val="85000"/>
              </a:lnSpc>
              <a:buNone/>
              <a:defRPr sz="3600" b="0" spc="-50" baseline="0">
                <a:solidFill>
                  <a:schemeClr val="tx2"/>
                </a:solidFill>
              </a:defRPr>
            </a:lvl3pPr>
            <a:lvl4pPr marL="685800" indent="0">
              <a:lnSpc>
                <a:spcPct val="85000"/>
              </a:lnSpc>
              <a:buNone/>
              <a:defRPr sz="3200" b="0" spc="-50" baseline="0">
                <a:solidFill>
                  <a:schemeClr val="tx2"/>
                </a:solidFill>
              </a:defRPr>
            </a:lvl4pPr>
            <a:lvl5pPr marL="914400" indent="0">
              <a:lnSpc>
                <a:spcPct val="85000"/>
              </a:lnSpc>
              <a:buNone/>
              <a:defRPr sz="2800" b="0" spc="-50" baseline="0">
                <a:solidFill>
                  <a:schemeClr val="tx2"/>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xmlns="" id="{3D56E87B-2252-4382-E6E7-15A81BCC8029}"/>
              </a:ext>
            </a:extLst>
          </p:cNvPr>
          <p:cNvSpPr>
            <a:spLocks noGrp="1"/>
          </p:cNvSpPr>
          <p:nvPr>
            <p:ph type="ftr" sz="quarter" idx="11"/>
          </p:nvPr>
        </p:nvSpPr>
        <p:spPr/>
        <p:txBody>
          <a:bodyPr/>
          <a:lstStyle>
            <a:lvl1pPr>
              <a:defRPr>
                <a:solidFill>
                  <a:schemeClr val="tx2"/>
                </a:solidFill>
              </a:defRPr>
            </a:lvl1p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67F688C7-1128-9027-65E4-A17BBE7DDDF0}"/>
              </a:ext>
            </a:extLst>
          </p:cNvPr>
          <p:cNvSpPr>
            <a:spLocks noGrp="1"/>
          </p:cNvSpPr>
          <p:nvPr>
            <p:ph type="dt" sz="half" idx="10"/>
          </p:nvPr>
        </p:nvSpPr>
        <p:spPr/>
        <p:txBody>
          <a:bodyPr/>
          <a:lstStyle>
            <a:lvl1pPr>
              <a:defRPr>
                <a:solidFill>
                  <a:schemeClr val="tx2"/>
                </a:solidFill>
              </a:defRPr>
            </a:lvl1pPr>
          </a:lstStyle>
          <a:p>
            <a:fld id="{D11AF8D9-ABAF-437A-930D-80EC147906FA}" type="datetime1">
              <a:rPr lang="en-US" smtClean="0"/>
              <a:t>12/18/2025</a:t>
            </a:fld>
            <a:endParaRPr lang="en-US"/>
          </a:p>
        </p:txBody>
      </p:sp>
      <p:sp>
        <p:nvSpPr>
          <p:cNvPr id="5" name="Slide Number Placeholder 4">
            <a:extLst>
              <a:ext uri="{FF2B5EF4-FFF2-40B4-BE49-F238E27FC236}">
                <a16:creationId xmlns:a16="http://schemas.microsoft.com/office/drawing/2014/main" xmlns="" id="{8C1C6A68-1AC4-7B10-CD66-D67327434E62}"/>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4170827676"/>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1542D-3EA5-35E3-406E-8496EA7D4045}"/>
              </a:ext>
            </a:extLst>
          </p:cNvPr>
          <p:cNvSpPr>
            <a:spLocks noGrp="1"/>
          </p:cNvSpPr>
          <p:nvPr>
            <p:ph type="title" hasCustomPrompt="1"/>
          </p:nvPr>
        </p:nvSpPr>
        <p:spPr>
          <a:xfrm>
            <a:off x="1388784" y="5029200"/>
            <a:ext cx="9198864" cy="713232"/>
          </a:xfrm>
        </p:spPr>
        <p:txBody>
          <a:bodyPr anchor="t">
            <a:normAutofit/>
          </a:bodyPr>
          <a:lstStyle>
            <a:lvl1pPr>
              <a:lnSpc>
                <a:spcPct val="90000"/>
              </a:lnSpc>
              <a:defRPr sz="2000" b="1" spc="-50" baseline="0">
                <a:solidFill>
                  <a:schemeClr val="accent1"/>
                </a:solidFill>
              </a:defRPr>
            </a:lvl1pPr>
          </a:lstStyle>
          <a:p>
            <a:r>
              <a:rPr lang="en-US" dirty="0"/>
              <a:t>Quote Author</a:t>
            </a:r>
          </a:p>
        </p:txBody>
      </p:sp>
      <p:sp>
        <p:nvSpPr>
          <p:cNvPr id="7" name="Content Placeholder 6">
            <a:extLst>
              <a:ext uri="{FF2B5EF4-FFF2-40B4-BE49-F238E27FC236}">
                <a16:creationId xmlns:a16="http://schemas.microsoft.com/office/drawing/2014/main" xmlns="" id="{1BBD3F2A-2B85-D7B7-24A2-D01A281CD792}"/>
              </a:ext>
            </a:extLst>
          </p:cNvPr>
          <p:cNvSpPr>
            <a:spLocks noGrp="1"/>
          </p:cNvSpPr>
          <p:nvPr>
            <p:ph sz="quarter" idx="13" hasCustomPrompt="1"/>
          </p:nvPr>
        </p:nvSpPr>
        <p:spPr>
          <a:xfrm>
            <a:off x="1388784" y="1115568"/>
            <a:ext cx="9198864" cy="3584448"/>
          </a:xfrm>
        </p:spPr>
        <p:txBody>
          <a:bodyPr anchor="ctr">
            <a:normAutofit/>
          </a:bodyPr>
          <a:lstStyle>
            <a:lvl1pPr marL="137160" indent="-137160">
              <a:lnSpc>
                <a:spcPct val="90000"/>
              </a:lnSpc>
              <a:spcBef>
                <a:spcPts val="0"/>
              </a:spcBef>
              <a:buFont typeface="Arial" panose="020B0604020202020204" pitchFamily="34" charset="0"/>
              <a:buNone/>
              <a:defRPr sz="5000" spc="-50" baseline="0"/>
            </a:lvl1pPr>
          </a:lstStyle>
          <a:p>
            <a:pPr lvl="0"/>
            <a:r>
              <a:rPr lang="en-US" dirty="0"/>
              <a:t>Click to edit Quote</a:t>
            </a:r>
          </a:p>
        </p:txBody>
      </p:sp>
      <p:sp>
        <p:nvSpPr>
          <p:cNvPr id="4" name="Footer Placeholder 3">
            <a:extLst>
              <a:ext uri="{FF2B5EF4-FFF2-40B4-BE49-F238E27FC236}">
                <a16:creationId xmlns:a16="http://schemas.microsoft.com/office/drawing/2014/main" xmlns="" id="{A4AFB98B-06E5-997A-53DA-CC0E6A618ED8}"/>
              </a:ext>
            </a:extLst>
          </p:cNvPr>
          <p:cNvSpPr>
            <a:spLocks noGrp="1"/>
          </p:cNvSpPr>
          <p:nvPr>
            <p:ph type="ftr" sz="quarter" idx="11"/>
          </p:nvPr>
        </p:nvSpPr>
        <p:spPr/>
        <p:txBody>
          <a:body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5E4CA6F2-8C52-8488-999E-FEF7877BAFC3}"/>
              </a:ext>
            </a:extLst>
          </p:cNvPr>
          <p:cNvSpPr>
            <a:spLocks noGrp="1"/>
          </p:cNvSpPr>
          <p:nvPr>
            <p:ph type="dt" sz="half" idx="10"/>
          </p:nvPr>
        </p:nvSpPr>
        <p:spPr/>
        <p:txBody>
          <a:bodyPr/>
          <a:lstStyle/>
          <a:p>
            <a:fld id="{2D8715A8-B617-4610-8E99-C7CA94D978AF}" type="datetime1">
              <a:rPr lang="en-US" smtClean="0"/>
              <a:t>12/18/2025</a:t>
            </a:fld>
            <a:endParaRPr lang="en-US"/>
          </a:p>
        </p:txBody>
      </p:sp>
      <p:sp>
        <p:nvSpPr>
          <p:cNvPr id="5" name="Slide Number Placeholder 4">
            <a:extLst>
              <a:ext uri="{FF2B5EF4-FFF2-40B4-BE49-F238E27FC236}">
                <a16:creationId xmlns:a16="http://schemas.microsoft.com/office/drawing/2014/main" xmlns="" id="{1159DD64-9865-92B3-BED2-F770E9763D7C}"/>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86597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36E9A-8E96-CD8C-7598-F87632CD81CF}"/>
              </a:ext>
            </a:extLst>
          </p:cNvPr>
          <p:cNvSpPr>
            <a:spLocks noGrp="1"/>
          </p:cNvSpPr>
          <p:nvPr>
            <p:ph type="ctrTitle"/>
          </p:nvPr>
        </p:nvSpPr>
        <p:spPr>
          <a:xfrm>
            <a:off x="7717480" y="1043185"/>
            <a:ext cx="3459903" cy="2607816"/>
          </a:xfrm>
        </p:spPr>
        <p:txBody>
          <a:bodyPr vert="horz" lIns="91440" tIns="45720" rIns="91440" bIns="45720" rtlCol="0" anchor="t">
            <a:normAutofit/>
          </a:bodyPr>
          <a:lstStyle>
            <a:lvl1pPr>
              <a:defRPr lang="en-US" sz="43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7717481" y="4692866"/>
            <a:ext cx="3459902" cy="1123268"/>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xmlns="" id="{B93E65DC-EA13-A100-8BB0-C29D33F1646A}"/>
              </a:ext>
            </a:extLst>
          </p:cNvPr>
          <p:cNvSpPr>
            <a:spLocks noGrp="1"/>
          </p:cNvSpPr>
          <p:nvPr>
            <p:ph type="pic" sz="quarter" idx="13" hasCustomPrompt="1"/>
          </p:nvPr>
        </p:nvSpPr>
        <p:spPr>
          <a:xfrm>
            <a:off x="0" y="0"/>
            <a:ext cx="12192000" cy="6858000"/>
          </a:xfrm>
          <a:custGeom>
            <a:avLst/>
            <a:gdLst>
              <a:gd name="connsiteX0" fmla="*/ 7809944 w 12192000"/>
              <a:gd name="connsiteY0" fmla="*/ 820064 h 6858000"/>
              <a:gd name="connsiteX1" fmla="*/ 7496526 w 12192000"/>
              <a:gd name="connsiteY1" fmla="*/ 1133482 h 6858000"/>
              <a:gd name="connsiteX2" fmla="*/ 7496526 w 12192000"/>
              <a:gd name="connsiteY2" fmla="*/ 5748267 h 6858000"/>
              <a:gd name="connsiteX3" fmla="*/ 7809944 w 12192000"/>
              <a:gd name="connsiteY3" fmla="*/ 6061685 h 6858000"/>
              <a:gd name="connsiteX4" fmla="*/ 11058202 w 12192000"/>
              <a:gd name="connsiteY4" fmla="*/ 6061685 h 6858000"/>
              <a:gd name="connsiteX5" fmla="*/ 11371620 w 12192000"/>
              <a:gd name="connsiteY5" fmla="*/ 5748267 h 6858000"/>
              <a:gd name="connsiteX6" fmla="*/ 11371620 w 12192000"/>
              <a:gd name="connsiteY6" fmla="*/ 1133482 h 6858000"/>
              <a:gd name="connsiteX7" fmla="*/ 11058202 w 12192000"/>
              <a:gd name="connsiteY7" fmla="*/ 820064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7809944" y="820064"/>
                </a:moveTo>
                <a:cubicBezTo>
                  <a:pt x="7636848" y="820064"/>
                  <a:pt x="7496526" y="960386"/>
                  <a:pt x="7496526" y="1133482"/>
                </a:cubicBezTo>
                <a:lnTo>
                  <a:pt x="7496526" y="5748267"/>
                </a:lnTo>
                <a:cubicBezTo>
                  <a:pt x="7496526" y="5921363"/>
                  <a:pt x="7636848" y="6061685"/>
                  <a:pt x="7809944" y="6061685"/>
                </a:cubicBezTo>
                <a:lnTo>
                  <a:pt x="11058202" y="6061685"/>
                </a:lnTo>
                <a:cubicBezTo>
                  <a:pt x="11231298" y="6061685"/>
                  <a:pt x="11371620" y="5921363"/>
                  <a:pt x="11371620" y="5748267"/>
                </a:cubicBezTo>
                <a:lnTo>
                  <a:pt x="11371620" y="1133482"/>
                </a:lnTo>
                <a:cubicBezTo>
                  <a:pt x="11371620" y="960386"/>
                  <a:pt x="11231298" y="820064"/>
                  <a:pt x="11058202" y="820064"/>
                </a:cubicBezTo>
                <a:close/>
                <a:moveTo>
                  <a:pt x="0" y="0"/>
                </a:moveTo>
                <a:lnTo>
                  <a:pt x="12192000" y="0"/>
                </a:lnTo>
                <a:lnTo>
                  <a:pt x="12192000"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xmlns="" id="{5B407A58-3351-E479-1A0C-2FF49FA42707}"/>
              </a:ext>
            </a:extLst>
          </p:cNvPr>
          <p:cNvSpPr>
            <a:spLocks noGrp="1"/>
          </p:cNvSpPr>
          <p:nvPr>
            <p:ph type="ftr" sz="quarter" idx="11"/>
          </p:nvPr>
        </p:nvSpPr>
        <p:spPr>
          <a:xfrm>
            <a:off x="7505700" y="6387737"/>
            <a:ext cx="2140360" cy="338328"/>
          </a:xfrm>
        </p:spPr>
        <p:txBody>
          <a:bodyPr/>
          <a:lstStyle>
            <a:lvl1pPr>
              <a:defRPr>
                <a:solidFill>
                  <a:schemeClr val="tx2"/>
                </a:solidFill>
                <a:effectLst>
                  <a:outerShdw blurRad="38100" dist="38100" dir="2700000" algn="tl">
                    <a:srgbClr val="000000">
                      <a:alpha val="43137"/>
                    </a:srgbClr>
                  </a:outerShdw>
                </a:effectLst>
              </a:defRPr>
            </a:lvl1p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EAE2DAFA-435E-AAF9-8B67-495E5AFDCD91}"/>
              </a:ext>
            </a:extLst>
          </p:cNvPr>
          <p:cNvSpPr>
            <a:spLocks noGrp="1"/>
          </p:cNvSpPr>
          <p:nvPr>
            <p:ph type="dt" sz="half" idx="10"/>
          </p:nvPr>
        </p:nvSpPr>
        <p:spPr>
          <a:xfrm>
            <a:off x="9603089" y="6377824"/>
            <a:ext cx="1384720" cy="338328"/>
          </a:xfrm>
        </p:spPr>
        <p:txBody>
          <a:bodyPr/>
          <a:lstStyle>
            <a:lvl1pPr algn="r">
              <a:defRPr>
                <a:solidFill>
                  <a:schemeClr val="tx2"/>
                </a:solidFill>
                <a:effectLst>
                  <a:outerShdw blurRad="38100" dist="38100" dir="2700000" algn="tl">
                    <a:srgbClr val="000000">
                      <a:alpha val="43137"/>
                    </a:srgbClr>
                  </a:outerShdw>
                </a:effectLst>
              </a:defRPr>
            </a:lvl1pPr>
          </a:lstStyle>
          <a:p>
            <a:fld id="{D97C3C38-A522-41AA-BB54-35FA690BE9C9}" type="datetime1">
              <a:rPr lang="en-US" smtClean="0"/>
              <a:t>12/18/2025</a:t>
            </a:fld>
            <a:endParaRPr lang="en-US"/>
          </a:p>
        </p:txBody>
      </p:sp>
      <p:sp>
        <p:nvSpPr>
          <p:cNvPr id="6" name="Slide Number Placeholder 5">
            <a:extLst>
              <a:ext uri="{FF2B5EF4-FFF2-40B4-BE49-F238E27FC236}">
                <a16:creationId xmlns:a16="http://schemas.microsoft.com/office/drawing/2014/main" xmlns="" id="{81789E10-2433-2ECB-9C92-571B583A4CF1}"/>
              </a:ext>
            </a:extLst>
          </p:cNvPr>
          <p:cNvSpPr>
            <a:spLocks noGrp="1"/>
          </p:cNvSpPr>
          <p:nvPr>
            <p:ph type="sldNum" sz="quarter" idx="12"/>
          </p:nvPr>
        </p:nvSpPr>
        <p:spPr>
          <a:xfrm>
            <a:off x="10987809" y="6378213"/>
            <a:ext cx="457200" cy="338328"/>
          </a:xfrm>
        </p:spPr>
        <p:txBody>
          <a:bodyPr/>
          <a:lstStyle>
            <a:lvl1pPr>
              <a:defRPr>
                <a:solidFill>
                  <a:schemeClr val="tx2"/>
                </a:solidFill>
                <a:effectLst>
                  <a:outerShdw blurRad="38100" dist="38100" dir="2700000" algn="tl">
                    <a:srgbClr val="000000">
                      <a:alpha val="43137"/>
                    </a:srgbClr>
                  </a:outerShdw>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1630338183"/>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2">
    <p:bg>
      <p:bgPr>
        <a:solidFill>
          <a:schemeClr val="bg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02FD12FA-BFA3-C887-EBC1-ED898186CB26}"/>
              </a:ext>
              <a:ext uri="{C183D7F6-B498-43B3-948B-1728B52AA6E4}">
                <adec:decorative xmlns:adec="http://schemas.microsoft.com/office/drawing/2017/decorative" xmlns="" val="1"/>
              </a:ext>
            </a:extLst>
          </p:cNvPr>
          <p:cNvSpPr/>
          <p:nvPr/>
        </p:nvSpPr>
        <p:spPr>
          <a:xfrm>
            <a:off x="620201" y="620202"/>
            <a:ext cx="10946701" cy="5617596"/>
          </a:xfrm>
          <a:prstGeom prst="roundRect">
            <a:avLst>
              <a:gd name="adj" fmla="val 5503"/>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xmlns="" id="{0131542D-3EA5-35E3-406E-8496EA7D4045}"/>
              </a:ext>
            </a:extLst>
          </p:cNvPr>
          <p:cNvSpPr>
            <a:spLocks noGrp="1"/>
          </p:cNvSpPr>
          <p:nvPr>
            <p:ph type="title" hasCustomPrompt="1"/>
          </p:nvPr>
        </p:nvSpPr>
        <p:spPr>
          <a:xfrm>
            <a:off x="1619571" y="4874218"/>
            <a:ext cx="8753896" cy="666427"/>
          </a:xfrm>
        </p:spPr>
        <p:txBody>
          <a:bodyPr anchor="ctr">
            <a:normAutofit/>
          </a:bodyPr>
          <a:lstStyle>
            <a:lvl1pPr algn="r">
              <a:lnSpc>
                <a:spcPct val="90000"/>
              </a:lnSpc>
              <a:defRPr sz="1600" b="0" cap="all" spc="100" baseline="0">
                <a:solidFill>
                  <a:schemeClr val="accent1"/>
                </a:solidFill>
              </a:defRPr>
            </a:lvl1pPr>
          </a:lstStyle>
          <a:p>
            <a:r>
              <a:rPr lang="en-US" dirty="0"/>
              <a:t>Quote Author</a:t>
            </a:r>
          </a:p>
        </p:txBody>
      </p:sp>
      <p:sp>
        <p:nvSpPr>
          <p:cNvPr id="7" name="Content Placeholder 6">
            <a:extLst>
              <a:ext uri="{FF2B5EF4-FFF2-40B4-BE49-F238E27FC236}">
                <a16:creationId xmlns:a16="http://schemas.microsoft.com/office/drawing/2014/main" xmlns="" id="{1BBD3F2A-2B85-D7B7-24A2-D01A281CD792}"/>
              </a:ext>
            </a:extLst>
          </p:cNvPr>
          <p:cNvSpPr>
            <a:spLocks noGrp="1"/>
          </p:cNvSpPr>
          <p:nvPr>
            <p:ph sz="quarter" idx="13" hasCustomPrompt="1"/>
          </p:nvPr>
        </p:nvSpPr>
        <p:spPr>
          <a:xfrm>
            <a:off x="1619571" y="1410343"/>
            <a:ext cx="8753895" cy="3301141"/>
          </a:xfrm>
        </p:spPr>
        <p:txBody>
          <a:bodyPr anchor="t">
            <a:normAutofit/>
          </a:bodyPr>
          <a:lstStyle>
            <a:lvl1pPr marL="164592" indent="-164592">
              <a:lnSpc>
                <a:spcPct val="90000"/>
              </a:lnSpc>
              <a:spcBef>
                <a:spcPts val="0"/>
              </a:spcBef>
              <a:buFont typeface="Arial" panose="020B0604020202020204" pitchFamily="34" charset="0"/>
              <a:buNone/>
              <a:defRPr sz="5000" spc="-50" baseline="0"/>
            </a:lvl1pPr>
          </a:lstStyle>
          <a:p>
            <a:pPr lvl="0"/>
            <a:r>
              <a:rPr lang="en-US" dirty="0"/>
              <a:t>Click to edit Quote</a:t>
            </a:r>
          </a:p>
        </p:txBody>
      </p:sp>
      <p:sp>
        <p:nvSpPr>
          <p:cNvPr id="4" name="Footer Placeholder 3">
            <a:extLst>
              <a:ext uri="{FF2B5EF4-FFF2-40B4-BE49-F238E27FC236}">
                <a16:creationId xmlns:a16="http://schemas.microsoft.com/office/drawing/2014/main" xmlns="" id="{A4AFB98B-06E5-997A-53DA-CC0E6A618ED8}"/>
              </a:ext>
            </a:extLst>
          </p:cNvPr>
          <p:cNvSpPr>
            <a:spLocks noGrp="1"/>
          </p:cNvSpPr>
          <p:nvPr>
            <p:ph type="ftr" sz="quarter" idx="11"/>
          </p:nvPr>
        </p:nvSpPr>
        <p:spPr/>
        <p:txBody>
          <a:body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5E4CA6F2-8C52-8488-999E-FEF7877BAFC3}"/>
              </a:ext>
            </a:extLst>
          </p:cNvPr>
          <p:cNvSpPr>
            <a:spLocks noGrp="1"/>
          </p:cNvSpPr>
          <p:nvPr>
            <p:ph type="dt" sz="half" idx="10"/>
          </p:nvPr>
        </p:nvSpPr>
        <p:spPr/>
        <p:txBody>
          <a:bodyPr/>
          <a:lstStyle/>
          <a:p>
            <a:fld id="{719E7D2A-E317-4A42-AB68-283888104BB9}" type="datetime1">
              <a:rPr lang="en-US" smtClean="0"/>
              <a:t>12/18/2025</a:t>
            </a:fld>
            <a:endParaRPr lang="en-US"/>
          </a:p>
        </p:txBody>
      </p:sp>
      <p:sp>
        <p:nvSpPr>
          <p:cNvPr id="5" name="Slide Number Placeholder 4">
            <a:extLst>
              <a:ext uri="{FF2B5EF4-FFF2-40B4-BE49-F238E27FC236}">
                <a16:creationId xmlns:a16="http://schemas.microsoft.com/office/drawing/2014/main" xmlns="" id="{1159DD64-9865-92B3-BED2-F770E9763D7C}"/>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04065477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3">
    <p:bg>
      <p:bgPr>
        <a:solidFill>
          <a:schemeClr val="bg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4A62FBA2-0B46-6A28-875D-1D493CFAC7EE}"/>
              </a:ext>
              <a:ext uri="{C183D7F6-B498-43B3-948B-1728B52AA6E4}">
                <adec:decorative xmlns:adec="http://schemas.microsoft.com/office/drawing/2017/decorative" xmlns="" val="1"/>
              </a:ext>
            </a:extLst>
          </p:cNvPr>
          <p:cNvSpPr/>
          <p:nvPr/>
        </p:nvSpPr>
        <p:spPr>
          <a:xfrm>
            <a:off x="4914900" y="681175"/>
            <a:ext cx="6594684" cy="5495650"/>
          </a:xfrm>
          <a:prstGeom prst="roundRect">
            <a:avLst>
              <a:gd name="adj" fmla="val 5579"/>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xmlns="" id="{0131542D-3EA5-35E3-406E-8496EA7D4045}"/>
              </a:ext>
            </a:extLst>
          </p:cNvPr>
          <p:cNvSpPr>
            <a:spLocks noGrp="1"/>
          </p:cNvSpPr>
          <p:nvPr>
            <p:ph type="title" hasCustomPrompt="1"/>
          </p:nvPr>
        </p:nvSpPr>
        <p:spPr>
          <a:xfrm>
            <a:off x="5727126" y="5053386"/>
            <a:ext cx="5337341" cy="829328"/>
          </a:xfrm>
        </p:spPr>
        <p:txBody>
          <a:bodyPr anchor="ctr">
            <a:normAutofit/>
          </a:bodyPr>
          <a:lstStyle>
            <a:lvl1pPr algn="r">
              <a:lnSpc>
                <a:spcPct val="90000"/>
              </a:lnSpc>
              <a:defRPr sz="1600" b="0" cap="all" spc="100" baseline="0">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xmlns="" id="{1BBD3F2A-2B85-D7B7-24A2-D01A281CD792}"/>
              </a:ext>
            </a:extLst>
          </p:cNvPr>
          <p:cNvSpPr>
            <a:spLocks noGrp="1"/>
          </p:cNvSpPr>
          <p:nvPr>
            <p:ph sz="quarter" idx="13" hasCustomPrompt="1"/>
          </p:nvPr>
        </p:nvSpPr>
        <p:spPr>
          <a:xfrm>
            <a:off x="5374790" y="1078029"/>
            <a:ext cx="5337340" cy="3603028"/>
          </a:xfrm>
        </p:spPr>
        <p:txBody>
          <a:bodyPr anchor="t">
            <a:normAutofit/>
          </a:bodyPr>
          <a:lstStyle>
            <a:lvl1pPr marL="164592" indent="-164592">
              <a:lnSpc>
                <a:spcPct val="95000"/>
              </a:lnSpc>
              <a:spcBef>
                <a:spcPts val="0"/>
              </a:spcBef>
              <a:buFont typeface="Arial" panose="020B0604020202020204" pitchFamily="34" charset="0"/>
              <a:buNone/>
              <a:defRPr sz="4300" spc="-50" baseline="0"/>
            </a:lvl1pPr>
          </a:lstStyle>
          <a:p>
            <a:pPr lvl="0"/>
            <a:r>
              <a:rPr lang="en-US" dirty="0"/>
              <a:t>Click to edit Quote</a:t>
            </a:r>
          </a:p>
        </p:txBody>
      </p:sp>
      <p:sp>
        <p:nvSpPr>
          <p:cNvPr id="4" name="Footer Placeholder 3">
            <a:extLst>
              <a:ext uri="{FF2B5EF4-FFF2-40B4-BE49-F238E27FC236}">
                <a16:creationId xmlns:a16="http://schemas.microsoft.com/office/drawing/2014/main" xmlns="" id="{A4AFB98B-06E5-997A-53DA-CC0E6A618ED8}"/>
              </a:ext>
            </a:extLst>
          </p:cNvPr>
          <p:cNvSpPr>
            <a:spLocks noGrp="1"/>
          </p:cNvSpPr>
          <p:nvPr>
            <p:ph type="ftr" sz="quarter" idx="11"/>
          </p:nvPr>
        </p:nvSpPr>
        <p:spPr/>
        <p:txBody>
          <a:body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5E4CA6F2-8C52-8488-999E-FEF7877BAFC3}"/>
              </a:ext>
            </a:extLst>
          </p:cNvPr>
          <p:cNvSpPr>
            <a:spLocks noGrp="1"/>
          </p:cNvSpPr>
          <p:nvPr>
            <p:ph type="dt" sz="half" idx="10"/>
          </p:nvPr>
        </p:nvSpPr>
        <p:spPr/>
        <p:txBody>
          <a:bodyPr/>
          <a:lstStyle/>
          <a:p>
            <a:fld id="{9A341987-B962-4235-80ED-8FDA553E0B57}" type="datetime1">
              <a:rPr lang="en-US" smtClean="0"/>
              <a:t>12/18/2025</a:t>
            </a:fld>
            <a:endParaRPr lang="en-US"/>
          </a:p>
        </p:txBody>
      </p:sp>
      <p:sp>
        <p:nvSpPr>
          <p:cNvPr id="5" name="Slide Number Placeholder 4">
            <a:extLst>
              <a:ext uri="{FF2B5EF4-FFF2-40B4-BE49-F238E27FC236}">
                <a16:creationId xmlns:a16="http://schemas.microsoft.com/office/drawing/2014/main" xmlns="" id="{1159DD64-9865-92B3-BED2-F770E9763D7C}"/>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64766755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4">
    <p:bg>
      <p:bgPr>
        <a:solidFill>
          <a:schemeClr val="accent1">
            <a:lumMod val="75000"/>
          </a:schemeClr>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E09F9171-FD47-8BB5-3DF9-885F03500FB9}"/>
              </a:ext>
              <a:ext uri="{C183D7F6-B498-43B3-948B-1728B52AA6E4}">
                <adec:decorative xmlns:adec="http://schemas.microsoft.com/office/drawing/2017/decorative" xmlns="" val="1"/>
              </a:ext>
            </a:extLst>
          </p:cNvPr>
          <p:cNvSpPr/>
          <p:nvPr/>
        </p:nvSpPr>
        <p:spPr>
          <a:xfrm>
            <a:off x="1880801" y="1175284"/>
            <a:ext cx="8430399" cy="4507431"/>
          </a:xfrm>
          <a:prstGeom prst="roundRect">
            <a:avLst>
              <a:gd name="adj" fmla="val 10241"/>
            </a:avLst>
          </a:prstGeom>
          <a:solidFill>
            <a:schemeClr val="accent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xmlns="" id="{0131542D-3EA5-35E3-406E-8496EA7D4045}"/>
              </a:ext>
            </a:extLst>
          </p:cNvPr>
          <p:cNvSpPr>
            <a:spLocks noGrp="1"/>
          </p:cNvSpPr>
          <p:nvPr>
            <p:ph type="title" hasCustomPrompt="1"/>
          </p:nvPr>
        </p:nvSpPr>
        <p:spPr>
          <a:xfrm>
            <a:off x="2506436" y="4727007"/>
            <a:ext cx="7179129" cy="693019"/>
          </a:xfrm>
        </p:spPr>
        <p:txBody>
          <a:bodyPr anchor="t">
            <a:normAutofit/>
          </a:bodyPr>
          <a:lstStyle>
            <a:lvl1pPr algn="ctr">
              <a:lnSpc>
                <a:spcPct val="120000"/>
              </a:lnSpc>
              <a:defRPr sz="1400" b="0" cap="all" spc="100" baseline="0">
                <a:solidFill>
                  <a:srgbClr val="F0EDE6"/>
                </a:solidFill>
              </a:defRPr>
            </a:lvl1pPr>
          </a:lstStyle>
          <a:p>
            <a:r>
              <a:rPr lang="en-US" dirty="0"/>
              <a:t>Quote Author</a:t>
            </a:r>
          </a:p>
        </p:txBody>
      </p:sp>
      <p:sp>
        <p:nvSpPr>
          <p:cNvPr id="7" name="Content Placeholder 6">
            <a:extLst>
              <a:ext uri="{FF2B5EF4-FFF2-40B4-BE49-F238E27FC236}">
                <a16:creationId xmlns:a16="http://schemas.microsoft.com/office/drawing/2014/main" xmlns="" id="{1BBD3F2A-2B85-D7B7-24A2-D01A281CD792}"/>
              </a:ext>
            </a:extLst>
          </p:cNvPr>
          <p:cNvSpPr>
            <a:spLocks noGrp="1"/>
          </p:cNvSpPr>
          <p:nvPr>
            <p:ph sz="quarter" idx="13" hasCustomPrompt="1"/>
          </p:nvPr>
        </p:nvSpPr>
        <p:spPr>
          <a:xfrm>
            <a:off x="2506436" y="1638300"/>
            <a:ext cx="7179129" cy="2972201"/>
          </a:xfrm>
        </p:spPr>
        <p:txBody>
          <a:bodyPr anchor="ctr">
            <a:normAutofit/>
          </a:bodyPr>
          <a:lstStyle>
            <a:lvl1pPr marL="137160" indent="-137160" algn="ctr">
              <a:lnSpc>
                <a:spcPct val="90000"/>
              </a:lnSpc>
              <a:spcBef>
                <a:spcPts val="0"/>
              </a:spcBef>
              <a:buFont typeface="Arial" panose="020B0604020202020204" pitchFamily="34" charset="0"/>
              <a:buNone/>
              <a:defRPr sz="4000" spc="-50" baseline="0">
                <a:solidFill>
                  <a:srgbClr val="F0EDE6"/>
                </a:solidFill>
              </a:defRPr>
            </a:lvl1pPr>
          </a:lstStyle>
          <a:p>
            <a:pPr lvl="0"/>
            <a:r>
              <a:rPr lang="en-US" dirty="0"/>
              <a:t>Click to edit Quote</a:t>
            </a:r>
          </a:p>
        </p:txBody>
      </p:sp>
      <p:sp>
        <p:nvSpPr>
          <p:cNvPr id="4" name="Footer Placeholder 3">
            <a:extLst>
              <a:ext uri="{FF2B5EF4-FFF2-40B4-BE49-F238E27FC236}">
                <a16:creationId xmlns:a16="http://schemas.microsoft.com/office/drawing/2014/main" xmlns="" id="{A4AFB98B-06E5-997A-53DA-CC0E6A618ED8}"/>
              </a:ext>
            </a:extLst>
          </p:cNvPr>
          <p:cNvSpPr>
            <a:spLocks noGrp="1"/>
          </p:cNvSpPr>
          <p:nvPr>
            <p:ph type="ftr" sz="quarter" idx="11"/>
          </p:nvPr>
        </p:nvSpPr>
        <p:spPr/>
        <p:txBody>
          <a:bodyPr/>
          <a:lstStyle>
            <a:lvl1pPr>
              <a:defRPr>
                <a:solidFill>
                  <a:schemeClr val="tx2"/>
                </a:solidFill>
              </a:defRPr>
            </a:lvl1p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5E4CA6F2-8C52-8488-999E-FEF7877BAFC3}"/>
              </a:ext>
            </a:extLst>
          </p:cNvPr>
          <p:cNvSpPr>
            <a:spLocks noGrp="1"/>
          </p:cNvSpPr>
          <p:nvPr>
            <p:ph type="dt" sz="half" idx="10"/>
          </p:nvPr>
        </p:nvSpPr>
        <p:spPr/>
        <p:txBody>
          <a:bodyPr/>
          <a:lstStyle>
            <a:lvl1pPr>
              <a:defRPr>
                <a:solidFill>
                  <a:schemeClr val="tx2"/>
                </a:solidFill>
              </a:defRPr>
            </a:lvl1pPr>
          </a:lstStyle>
          <a:p>
            <a:fld id="{A021D63C-3C46-4CCF-A1A8-DD44C308B136}" type="datetime1">
              <a:rPr lang="en-US" smtClean="0"/>
              <a:t>12/18/2025</a:t>
            </a:fld>
            <a:endParaRPr lang="en-US"/>
          </a:p>
        </p:txBody>
      </p:sp>
      <p:sp>
        <p:nvSpPr>
          <p:cNvPr id="5" name="Slide Number Placeholder 4">
            <a:extLst>
              <a:ext uri="{FF2B5EF4-FFF2-40B4-BE49-F238E27FC236}">
                <a16:creationId xmlns:a16="http://schemas.microsoft.com/office/drawing/2014/main" xmlns="" id="{1159DD64-9865-92B3-BED2-F770E9763D7C}"/>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3893288501"/>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5">
    <p:bg>
      <p:bgPr>
        <a:solidFill>
          <a:schemeClr val="accent1"/>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8F509A19-2BCA-5719-B875-5ED135FBF473}"/>
              </a:ext>
              <a:ext uri="{C183D7F6-B498-43B3-948B-1728B52AA6E4}">
                <adec:decorative xmlns:adec="http://schemas.microsoft.com/office/drawing/2017/decorative" xmlns="" val="1"/>
              </a:ext>
            </a:extLst>
          </p:cNvPr>
          <p:cNvSpPr/>
          <p:nvPr/>
        </p:nvSpPr>
        <p:spPr>
          <a:xfrm>
            <a:off x="1371600" y="1088757"/>
            <a:ext cx="9484963" cy="4680487"/>
          </a:xfrm>
          <a:prstGeom prst="roundRect">
            <a:avLst>
              <a:gd name="adj" fmla="val 6755"/>
            </a:avLst>
          </a:prstGeom>
          <a:solidFill>
            <a:schemeClr val="accent1">
              <a:lumMod val="60000"/>
              <a:lumOff val="40000"/>
              <a:alpha val="5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xmlns="" id="{0131542D-3EA5-35E3-406E-8496EA7D4045}"/>
              </a:ext>
            </a:extLst>
          </p:cNvPr>
          <p:cNvSpPr>
            <a:spLocks noGrp="1"/>
          </p:cNvSpPr>
          <p:nvPr>
            <p:ph type="title" hasCustomPrompt="1"/>
          </p:nvPr>
        </p:nvSpPr>
        <p:spPr>
          <a:xfrm>
            <a:off x="2046022" y="4652721"/>
            <a:ext cx="8105614" cy="666427"/>
          </a:xfrm>
        </p:spPr>
        <p:txBody>
          <a:bodyPr anchor="ctr">
            <a:normAutofit/>
          </a:bodyPr>
          <a:lstStyle>
            <a:lvl1pPr algn="r">
              <a:lnSpc>
                <a:spcPct val="90000"/>
              </a:lnSpc>
              <a:defRPr sz="1600" b="0" cap="all" spc="100" baseline="0">
                <a:solidFill>
                  <a:schemeClr val="tx2"/>
                </a:solidFill>
              </a:defRPr>
            </a:lvl1pPr>
          </a:lstStyle>
          <a:p>
            <a:r>
              <a:rPr lang="en-US" dirty="0"/>
              <a:t>Quote Author</a:t>
            </a:r>
          </a:p>
        </p:txBody>
      </p:sp>
      <p:sp>
        <p:nvSpPr>
          <p:cNvPr id="7" name="Content Placeholder 6">
            <a:extLst>
              <a:ext uri="{FF2B5EF4-FFF2-40B4-BE49-F238E27FC236}">
                <a16:creationId xmlns:a16="http://schemas.microsoft.com/office/drawing/2014/main" xmlns="" id="{1BBD3F2A-2B85-D7B7-24A2-D01A281CD792}"/>
              </a:ext>
            </a:extLst>
          </p:cNvPr>
          <p:cNvSpPr>
            <a:spLocks noGrp="1"/>
          </p:cNvSpPr>
          <p:nvPr>
            <p:ph sz="quarter" idx="13" hasCustomPrompt="1"/>
          </p:nvPr>
        </p:nvSpPr>
        <p:spPr>
          <a:xfrm>
            <a:off x="2036398" y="1638300"/>
            <a:ext cx="8105614" cy="2898186"/>
          </a:xfrm>
        </p:spPr>
        <p:txBody>
          <a:bodyPr anchor="t">
            <a:normAutofit/>
          </a:bodyPr>
          <a:lstStyle>
            <a:lvl1pPr marL="164592" indent="-164592">
              <a:lnSpc>
                <a:spcPct val="90000"/>
              </a:lnSpc>
              <a:spcBef>
                <a:spcPts val="0"/>
              </a:spcBef>
              <a:buFont typeface="Arial" panose="020B0604020202020204" pitchFamily="34" charset="0"/>
              <a:buNone/>
              <a:defRPr sz="5000" spc="-50" baseline="0">
                <a:solidFill>
                  <a:schemeClr val="tx2"/>
                </a:solidFill>
              </a:defRPr>
            </a:lvl1pPr>
          </a:lstStyle>
          <a:p>
            <a:pPr lvl="0"/>
            <a:r>
              <a:rPr lang="en-US" dirty="0"/>
              <a:t>Click to edit Quote</a:t>
            </a:r>
          </a:p>
        </p:txBody>
      </p:sp>
      <p:sp>
        <p:nvSpPr>
          <p:cNvPr id="4" name="Footer Placeholder 3">
            <a:extLst>
              <a:ext uri="{FF2B5EF4-FFF2-40B4-BE49-F238E27FC236}">
                <a16:creationId xmlns:a16="http://schemas.microsoft.com/office/drawing/2014/main" xmlns="" id="{A4AFB98B-06E5-997A-53DA-CC0E6A618ED8}"/>
              </a:ext>
            </a:extLst>
          </p:cNvPr>
          <p:cNvSpPr>
            <a:spLocks noGrp="1"/>
          </p:cNvSpPr>
          <p:nvPr>
            <p:ph type="ftr" sz="quarter" idx="11"/>
          </p:nvPr>
        </p:nvSpPr>
        <p:spPr/>
        <p:txBody>
          <a:bodyPr/>
          <a:lstStyle>
            <a:lvl1pPr>
              <a:defRPr>
                <a:solidFill>
                  <a:schemeClr val="tx2"/>
                </a:solidFill>
              </a:defRPr>
            </a:lvl1p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5E4CA6F2-8C52-8488-999E-FEF7877BAFC3}"/>
              </a:ext>
            </a:extLst>
          </p:cNvPr>
          <p:cNvSpPr>
            <a:spLocks noGrp="1"/>
          </p:cNvSpPr>
          <p:nvPr>
            <p:ph type="dt" sz="half" idx="10"/>
          </p:nvPr>
        </p:nvSpPr>
        <p:spPr/>
        <p:txBody>
          <a:bodyPr/>
          <a:lstStyle>
            <a:lvl1pPr>
              <a:defRPr>
                <a:solidFill>
                  <a:schemeClr val="tx2"/>
                </a:solidFill>
              </a:defRPr>
            </a:lvl1pPr>
          </a:lstStyle>
          <a:p>
            <a:fld id="{7BE35C8E-885B-4623-ACDC-03C8F8839C95}" type="datetime1">
              <a:rPr lang="en-US" smtClean="0"/>
              <a:t>12/18/2025</a:t>
            </a:fld>
            <a:endParaRPr lang="en-US"/>
          </a:p>
        </p:txBody>
      </p:sp>
      <p:sp>
        <p:nvSpPr>
          <p:cNvPr id="5" name="Slide Number Placeholder 4">
            <a:extLst>
              <a:ext uri="{FF2B5EF4-FFF2-40B4-BE49-F238E27FC236}">
                <a16:creationId xmlns:a16="http://schemas.microsoft.com/office/drawing/2014/main" xmlns="" id="{1159DD64-9865-92B3-BED2-F770E9763D7C}"/>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343190527"/>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182880" y="219456"/>
            <a:ext cx="11326704" cy="1041564"/>
          </a:xfrm>
        </p:spPr>
        <p:txBody>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xmlns="" id="{DA7BFCD9-16A4-5745-7BB3-7836095FF16B}"/>
              </a:ext>
            </a:extLst>
          </p:cNvPr>
          <p:cNvSpPr>
            <a:spLocks noGrp="1"/>
          </p:cNvSpPr>
          <p:nvPr>
            <p:ph type="body" sz="quarter" idx="13"/>
          </p:nvPr>
        </p:nvSpPr>
        <p:spPr>
          <a:xfrm>
            <a:off x="182880" y="1645920"/>
            <a:ext cx="5416759" cy="4725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xmlns="" id="{F30EDC57-7D17-D4C8-5C60-A44A480EA997}"/>
              </a:ext>
            </a:extLst>
          </p:cNvPr>
          <p:cNvSpPr>
            <a:spLocks noGrp="1"/>
          </p:cNvSpPr>
          <p:nvPr>
            <p:ph type="body" sz="quarter" idx="14"/>
          </p:nvPr>
        </p:nvSpPr>
        <p:spPr>
          <a:xfrm>
            <a:off x="6248400" y="1645920"/>
            <a:ext cx="5261184" cy="4725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p>
            <a:fld id="{921D308A-7380-42E8-B695-0694E095BAF5}" type="datetime1">
              <a:rPr lang="en-US" smtClean="0"/>
              <a:t>12/18/2025</a:t>
            </a:fld>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4290177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EE969-634D-6E32-D227-18E9282C6F9E}"/>
              </a:ext>
            </a:extLst>
          </p:cNvPr>
          <p:cNvSpPr>
            <a:spLocks noGrp="1"/>
          </p:cNvSpPr>
          <p:nvPr>
            <p:ph type="title"/>
          </p:nvPr>
        </p:nvSpPr>
        <p:spPr>
          <a:xfrm>
            <a:off x="181186" y="219456"/>
            <a:ext cx="11274552" cy="7898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1CD26D4-290A-F0ED-7D62-41EDA6FEC2B9}"/>
              </a:ext>
            </a:extLst>
          </p:cNvPr>
          <p:cNvSpPr>
            <a:spLocks noGrp="1"/>
          </p:cNvSpPr>
          <p:nvPr>
            <p:ph type="body" idx="1"/>
          </p:nvPr>
        </p:nvSpPr>
        <p:spPr>
          <a:xfrm>
            <a:off x="181185" y="1009307"/>
            <a:ext cx="521208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xmlns="" id="{7B5BB1DC-4DAA-D220-25A9-5752C158FDD3}"/>
              </a:ext>
            </a:extLst>
          </p:cNvPr>
          <p:cNvSpPr>
            <a:spLocks noGrp="1"/>
          </p:cNvSpPr>
          <p:nvPr>
            <p:ph type="body" sz="quarter" idx="13"/>
          </p:nvPr>
        </p:nvSpPr>
        <p:spPr>
          <a:xfrm>
            <a:off x="181631" y="1649451"/>
            <a:ext cx="5211762"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06536620-C4F3-EEC3-DBF1-05196B1CBB55}"/>
              </a:ext>
            </a:extLst>
          </p:cNvPr>
          <p:cNvSpPr>
            <a:spLocks noGrp="1"/>
          </p:cNvSpPr>
          <p:nvPr>
            <p:ph type="body" sz="quarter" idx="3"/>
          </p:nvPr>
        </p:nvSpPr>
        <p:spPr>
          <a:xfrm>
            <a:off x="6245352" y="1009307"/>
            <a:ext cx="521208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xmlns="" id="{BAB67A04-5E8D-18C5-D47A-A5B5CFE568A1}"/>
              </a:ext>
            </a:extLst>
          </p:cNvPr>
          <p:cNvSpPr>
            <a:spLocks noGrp="1"/>
          </p:cNvSpPr>
          <p:nvPr>
            <p:ph type="body" sz="quarter" idx="14"/>
          </p:nvPr>
        </p:nvSpPr>
        <p:spPr>
          <a:xfrm>
            <a:off x="6245352" y="1649451"/>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xmlns="" id="{949D76D8-9033-26CF-BF4C-AECCC685C177}"/>
              </a:ext>
            </a:extLst>
          </p:cNvPr>
          <p:cNvSpPr>
            <a:spLocks noGrp="1"/>
          </p:cNvSpPr>
          <p:nvPr>
            <p:ph type="ftr" sz="quarter" idx="11"/>
          </p:nvPr>
        </p:nvSpPr>
        <p:spPr/>
        <p:txBody>
          <a:bodyPr/>
          <a:lstStyle/>
          <a:p>
            <a:r>
              <a:rPr lang="en-GB"/>
              <a:t>CATHOLIC SECRETARIAT OF NIG.- TRAINING ON NEW TAX LAW</a:t>
            </a:r>
            <a:endParaRPr lang="en-US"/>
          </a:p>
        </p:txBody>
      </p:sp>
      <p:sp>
        <p:nvSpPr>
          <p:cNvPr id="7" name="Date Placeholder 6">
            <a:extLst>
              <a:ext uri="{FF2B5EF4-FFF2-40B4-BE49-F238E27FC236}">
                <a16:creationId xmlns:a16="http://schemas.microsoft.com/office/drawing/2014/main" xmlns="" id="{4E3B3581-658A-8487-F9CB-E79F2BFF27E4}"/>
              </a:ext>
            </a:extLst>
          </p:cNvPr>
          <p:cNvSpPr>
            <a:spLocks noGrp="1"/>
          </p:cNvSpPr>
          <p:nvPr>
            <p:ph type="dt" sz="half" idx="10"/>
          </p:nvPr>
        </p:nvSpPr>
        <p:spPr/>
        <p:txBody>
          <a:bodyPr/>
          <a:lstStyle/>
          <a:p>
            <a:fld id="{D004301B-69F9-4F25-9C13-ED56C4043C4D}" type="datetime1">
              <a:rPr lang="en-US" smtClean="0"/>
              <a:t>12/18/2025</a:t>
            </a:fld>
            <a:endParaRPr lang="en-US"/>
          </a:p>
        </p:txBody>
      </p:sp>
      <p:sp>
        <p:nvSpPr>
          <p:cNvPr id="9" name="Slide Number Placeholder 8">
            <a:extLst>
              <a:ext uri="{FF2B5EF4-FFF2-40B4-BE49-F238E27FC236}">
                <a16:creationId xmlns:a16="http://schemas.microsoft.com/office/drawing/2014/main" xmlns="" id="{E02A06B8-CC1D-542F-D8EB-7625046B91D2}"/>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441831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6A9F42-7FF7-F803-C075-BC4968D35E34}"/>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6B968DDD-323F-89A1-84E3-DDBA626D9386}"/>
              </a:ext>
            </a:extLst>
          </p:cNvPr>
          <p:cNvSpPr>
            <a:spLocks noGrp="1"/>
          </p:cNvSpPr>
          <p:nvPr>
            <p:ph type="ftr" sz="quarter" idx="11"/>
          </p:nvPr>
        </p:nvSpPr>
        <p:spPr/>
        <p:txBody>
          <a:bodyPr/>
          <a:lstStyle/>
          <a:p>
            <a:r>
              <a:rPr lang="en-GB"/>
              <a:t>CATHOLIC SECRETARIAT OF NIG.- TRAINING ON NEW TAX LAW</a:t>
            </a:r>
            <a:endParaRPr lang="en-US"/>
          </a:p>
        </p:txBody>
      </p:sp>
      <p:sp>
        <p:nvSpPr>
          <p:cNvPr id="3" name="Date Placeholder 2">
            <a:extLst>
              <a:ext uri="{FF2B5EF4-FFF2-40B4-BE49-F238E27FC236}">
                <a16:creationId xmlns:a16="http://schemas.microsoft.com/office/drawing/2014/main" xmlns="" id="{E89E8268-7232-2944-F1BD-399F9419B563}"/>
              </a:ext>
            </a:extLst>
          </p:cNvPr>
          <p:cNvSpPr>
            <a:spLocks noGrp="1"/>
          </p:cNvSpPr>
          <p:nvPr>
            <p:ph type="dt" sz="half" idx="10"/>
          </p:nvPr>
        </p:nvSpPr>
        <p:spPr/>
        <p:txBody>
          <a:bodyPr/>
          <a:lstStyle/>
          <a:p>
            <a:fld id="{4D64363A-C956-4C64-BEE3-37BB41D7F155}" type="datetime1">
              <a:rPr lang="en-US" smtClean="0"/>
              <a:t>12/18/2025</a:t>
            </a:fld>
            <a:endParaRPr lang="en-US"/>
          </a:p>
        </p:txBody>
      </p:sp>
      <p:sp>
        <p:nvSpPr>
          <p:cNvPr id="5" name="Slide Number Placeholder 4">
            <a:extLst>
              <a:ext uri="{FF2B5EF4-FFF2-40B4-BE49-F238E27FC236}">
                <a16:creationId xmlns:a16="http://schemas.microsoft.com/office/drawing/2014/main" xmlns="" id="{98FBDC76-671D-1671-DCE2-D5658BD40E29}"/>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5552115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10EAA6C9-A7F3-19F1-D17C-A1D83FAF553F}"/>
              </a:ext>
            </a:extLst>
          </p:cNvPr>
          <p:cNvSpPr>
            <a:spLocks noGrp="1"/>
          </p:cNvSpPr>
          <p:nvPr>
            <p:ph type="ftr" sz="quarter" idx="11"/>
          </p:nvPr>
        </p:nvSpPr>
        <p:spPr/>
        <p:txBody>
          <a:bodyPr/>
          <a:lstStyle/>
          <a:p>
            <a:r>
              <a:rPr lang="en-GB"/>
              <a:t>CATHOLIC SECRETARIAT OF NIG.- TRAINING ON NEW TAX LAW</a:t>
            </a:r>
            <a:endParaRPr lang="en-US"/>
          </a:p>
        </p:txBody>
      </p:sp>
      <p:sp>
        <p:nvSpPr>
          <p:cNvPr id="2" name="Date Placeholder 1">
            <a:extLst>
              <a:ext uri="{FF2B5EF4-FFF2-40B4-BE49-F238E27FC236}">
                <a16:creationId xmlns:a16="http://schemas.microsoft.com/office/drawing/2014/main" xmlns="" id="{49BC4D82-0182-501C-9231-46767680476E}"/>
              </a:ext>
            </a:extLst>
          </p:cNvPr>
          <p:cNvSpPr>
            <a:spLocks noGrp="1"/>
          </p:cNvSpPr>
          <p:nvPr>
            <p:ph type="dt" sz="half" idx="10"/>
          </p:nvPr>
        </p:nvSpPr>
        <p:spPr/>
        <p:txBody>
          <a:bodyPr/>
          <a:lstStyle/>
          <a:p>
            <a:fld id="{5342459F-5635-4BE1-9CC9-CDAF6AA9790F}" type="datetime1">
              <a:rPr lang="en-US" smtClean="0"/>
              <a:t>12/18/2025</a:t>
            </a:fld>
            <a:endParaRPr lang="en-US"/>
          </a:p>
        </p:txBody>
      </p:sp>
      <p:sp>
        <p:nvSpPr>
          <p:cNvPr id="4" name="Slide Number Placeholder 3">
            <a:extLst>
              <a:ext uri="{FF2B5EF4-FFF2-40B4-BE49-F238E27FC236}">
                <a16:creationId xmlns:a16="http://schemas.microsoft.com/office/drawing/2014/main" xmlns="" id="{34EBB816-1B94-116F-92D4-6043AE9E0C6B}"/>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631975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0C37F-77BE-E128-4248-D001C39E79C6}"/>
              </a:ext>
            </a:extLst>
          </p:cNvPr>
          <p:cNvSpPr>
            <a:spLocks noGrp="1"/>
          </p:cNvSpPr>
          <p:nvPr>
            <p:ph type="title"/>
          </p:nvPr>
        </p:nvSpPr>
        <p:spPr>
          <a:xfrm>
            <a:off x="178704" y="218113"/>
            <a:ext cx="3363393" cy="2345471"/>
          </a:xfrm>
        </p:spPr>
        <p:txBody>
          <a:bodyPr anchor="t">
            <a:normAutofit/>
          </a:bodyPr>
          <a:lstStyle>
            <a:lvl1pPr>
              <a:defRPr sz="3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xmlns="" id="{EC0EEBFB-2026-6A35-33ED-F008376B67A0}"/>
              </a:ext>
            </a:extLst>
          </p:cNvPr>
          <p:cNvSpPr>
            <a:spLocks noGrp="1"/>
          </p:cNvSpPr>
          <p:nvPr>
            <p:ph type="body" sz="half" idx="2"/>
          </p:nvPr>
        </p:nvSpPr>
        <p:spPr>
          <a:xfrm>
            <a:off x="178704" y="2563586"/>
            <a:ext cx="3363393" cy="3708232"/>
          </a:xfr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xmlns="" id="{2F3B20A8-A604-C977-02C0-083BA8663484}"/>
              </a:ext>
            </a:extLst>
          </p:cNvPr>
          <p:cNvSpPr>
            <a:spLocks noGrp="1"/>
          </p:cNvSpPr>
          <p:nvPr>
            <p:ph idx="1"/>
          </p:nvPr>
        </p:nvSpPr>
        <p:spPr>
          <a:xfrm>
            <a:off x="4914900" y="218114"/>
            <a:ext cx="6688836" cy="6088068"/>
          </a:xfrm>
        </p:spPr>
        <p:txBody>
          <a:bodyPr vert="horz" lIns="91440" tIns="45720" rIns="91440" bIns="4572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9C85A215-184B-2105-0279-ED02F6445831}"/>
              </a:ext>
            </a:extLst>
          </p:cNvPr>
          <p:cNvSpPr>
            <a:spLocks noGrp="1"/>
          </p:cNvSpPr>
          <p:nvPr>
            <p:ph type="ftr" sz="quarter" idx="11"/>
          </p:nvPr>
        </p:nvSpPr>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93F05638-7A56-469A-825A-1DFA600254C8}"/>
              </a:ext>
            </a:extLst>
          </p:cNvPr>
          <p:cNvSpPr>
            <a:spLocks noGrp="1"/>
          </p:cNvSpPr>
          <p:nvPr>
            <p:ph type="dt" sz="half" idx="10"/>
          </p:nvPr>
        </p:nvSpPr>
        <p:spPr/>
        <p:txBody>
          <a:bodyPr/>
          <a:lstStyle/>
          <a:p>
            <a:fld id="{0C8763C3-1289-483A-9C21-9AD29EC5F025}" type="datetime1">
              <a:rPr lang="en-US" smtClean="0"/>
              <a:t>12/18/2025</a:t>
            </a:fld>
            <a:endParaRPr lang="en-US"/>
          </a:p>
        </p:txBody>
      </p:sp>
      <p:sp>
        <p:nvSpPr>
          <p:cNvPr id="7" name="Slide Number Placeholder 6">
            <a:extLst>
              <a:ext uri="{FF2B5EF4-FFF2-40B4-BE49-F238E27FC236}">
                <a16:creationId xmlns:a16="http://schemas.microsoft.com/office/drawing/2014/main" xmlns="" id="{32C7CA46-892B-253A-3A28-7414E17B837B}"/>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41278008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B06A09-98CF-FAC2-3708-AECC4360C651}"/>
              </a:ext>
            </a:extLst>
          </p:cNvPr>
          <p:cNvSpPr>
            <a:spLocks noGrp="1"/>
          </p:cNvSpPr>
          <p:nvPr>
            <p:ph type="title"/>
          </p:nvPr>
        </p:nvSpPr>
        <p:spPr>
          <a:xfrm>
            <a:off x="182880" y="219456"/>
            <a:ext cx="3176337" cy="2628249"/>
          </a:xfrm>
        </p:spPr>
        <p:txBody>
          <a:bodyPr anchor="t">
            <a:normAutofit/>
          </a:bodyPr>
          <a:lstStyle>
            <a:lvl1pPr>
              <a:defRPr sz="3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xmlns="" id="{F32C4A61-EF2A-C5A5-B150-4448600B3937}"/>
              </a:ext>
            </a:extLst>
          </p:cNvPr>
          <p:cNvSpPr>
            <a:spLocks noGrp="1"/>
          </p:cNvSpPr>
          <p:nvPr>
            <p:ph type="body" sz="half" idx="2"/>
          </p:nvPr>
        </p:nvSpPr>
        <p:spPr>
          <a:xfrm>
            <a:off x="178705" y="2847706"/>
            <a:ext cx="3180512" cy="3424111"/>
          </a:xfrm>
        </p:spPr>
        <p:txBody>
          <a:bodyPr vert="horz" lIns="91440" tIns="45720" rIns="91440" bIns="45720" rtlCol="0" anchor="b">
            <a:normAutofit/>
          </a:bodyPr>
          <a:lstStyle>
            <a:lvl1pPr marL="0" indent="0">
              <a:buNone/>
              <a:defRPr lang="en-US" dirty="0"/>
            </a:lvl1pPr>
          </a:lstStyle>
          <a:p>
            <a:pPr lvl="0"/>
            <a:r>
              <a:rPr lang="en-US"/>
              <a:t>Click to edit Master text styles</a:t>
            </a:r>
          </a:p>
        </p:txBody>
      </p:sp>
      <p:sp>
        <p:nvSpPr>
          <p:cNvPr id="6" name="Footer Placeholder 5">
            <a:extLst>
              <a:ext uri="{FF2B5EF4-FFF2-40B4-BE49-F238E27FC236}">
                <a16:creationId xmlns:a16="http://schemas.microsoft.com/office/drawing/2014/main" xmlns="" id="{7FDC75DA-9A78-9AB9-7171-95A08CC51C56}"/>
              </a:ext>
            </a:extLst>
          </p:cNvPr>
          <p:cNvSpPr>
            <a:spLocks noGrp="1"/>
          </p:cNvSpPr>
          <p:nvPr>
            <p:ph type="ftr" sz="quarter" idx="11"/>
          </p:nvPr>
        </p:nvSpPr>
        <p:spPr>
          <a:xfrm>
            <a:off x="178704" y="6387128"/>
            <a:ext cx="2016929" cy="338328"/>
          </a:xfrm>
        </p:spPr>
        <p:txBody>
          <a:bodyPr/>
          <a:lstStyle/>
          <a:p>
            <a:r>
              <a:rPr lang="en-GB"/>
              <a:t>CATHOLIC SECRETARIAT OF NIG.- TRAINING ON NEW TAX LAW</a:t>
            </a:r>
            <a:endParaRPr lang="en-US"/>
          </a:p>
        </p:txBody>
      </p:sp>
      <p:sp>
        <p:nvSpPr>
          <p:cNvPr id="5" name="Date Placeholder 4">
            <a:extLst>
              <a:ext uri="{FF2B5EF4-FFF2-40B4-BE49-F238E27FC236}">
                <a16:creationId xmlns:a16="http://schemas.microsoft.com/office/drawing/2014/main" xmlns="" id="{920B235E-39C7-4C78-20EF-DB48ECD9CB90}"/>
              </a:ext>
            </a:extLst>
          </p:cNvPr>
          <p:cNvSpPr>
            <a:spLocks noGrp="1"/>
          </p:cNvSpPr>
          <p:nvPr>
            <p:ph type="dt" sz="half" idx="10"/>
          </p:nvPr>
        </p:nvSpPr>
        <p:spPr>
          <a:xfrm>
            <a:off x="2310493" y="6387128"/>
            <a:ext cx="917224" cy="338328"/>
          </a:xfrm>
        </p:spPr>
        <p:txBody>
          <a:bodyPr/>
          <a:lstStyle/>
          <a:p>
            <a:fld id="{1476015F-E0B3-448E-9D1F-C8AD60B056E9}" type="datetime1">
              <a:rPr lang="en-US" smtClean="0"/>
              <a:t>12/18/2025</a:t>
            </a:fld>
            <a:endParaRPr lang="en-US"/>
          </a:p>
        </p:txBody>
      </p:sp>
      <p:sp>
        <p:nvSpPr>
          <p:cNvPr id="7" name="Slide Number Placeholder 6">
            <a:extLst>
              <a:ext uri="{FF2B5EF4-FFF2-40B4-BE49-F238E27FC236}">
                <a16:creationId xmlns:a16="http://schemas.microsoft.com/office/drawing/2014/main" xmlns="" id="{5EFE1A03-DCCB-53C7-DBFE-2AD55C90591B}"/>
              </a:ext>
            </a:extLst>
          </p:cNvPr>
          <p:cNvSpPr>
            <a:spLocks noGrp="1"/>
          </p:cNvSpPr>
          <p:nvPr>
            <p:ph type="sldNum" sz="quarter" idx="12"/>
          </p:nvPr>
        </p:nvSpPr>
        <p:spPr>
          <a:xfrm>
            <a:off x="3227717" y="6387128"/>
            <a:ext cx="457200" cy="338328"/>
          </a:xfrm>
        </p:spPr>
        <p:txBody>
          <a:bodyPr/>
          <a:lstStyle/>
          <a:p>
            <a:fld id="{C8116806-1FD2-4A57-B5EA-7014AB76383B}" type="slidenum">
              <a:rPr lang="en-US" smtClean="0"/>
              <a:t>‹#›</a:t>
            </a:fld>
            <a:endParaRPr lang="en-US"/>
          </a:p>
        </p:txBody>
      </p:sp>
      <p:sp>
        <p:nvSpPr>
          <p:cNvPr id="12" name="Picture Placeholder 2">
            <a:extLst>
              <a:ext uri="{FF2B5EF4-FFF2-40B4-BE49-F238E27FC236}">
                <a16:creationId xmlns:a16="http://schemas.microsoft.com/office/drawing/2014/main" xmlns="" id="{ADACA751-BBB2-3E33-EA6C-54B4A7F6842B}"/>
              </a:ext>
            </a:extLst>
          </p:cNvPr>
          <p:cNvSpPr>
            <a:spLocks noGrp="1"/>
          </p:cNvSpPr>
          <p:nvPr>
            <p:ph type="pic" idx="1" hasCustomPrompt="1"/>
          </p:nvPr>
        </p:nvSpPr>
        <p:spPr>
          <a:xfrm>
            <a:off x="3962400" y="266700"/>
            <a:ext cx="7962900" cy="6324600"/>
          </a:xfrm>
          <a:custGeom>
            <a:avLst/>
            <a:gdLst>
              <a:gd name="connsiteX0" fmla="*/ 264355 w 6785782"/>
              <a:gd name="connsiteY0" fmla="*/ 0 h 6172198"/>
              <a:gd name="connsiteX1" fmla="*/ 6521427 w 6785782"/>
              <a:gd name="connsiteY1" fmla="*/ 0 h 6172198"/>
              <a:gd name="connsiteX2" fmla="*/ 6785782 w 6785782"/>
              <a:gd name="connsiteY2" fmla="*/ 264355 h 6172198"/>
              <a:gd name="connsiteX3" fmla="*/ 6785782 w 6785782"/>
              <a:gd name="connsiteY3" fmla="*/ 5907843 h 6172198"/>
              <a:gd name="connsiteX4" fmla="*/ 6521427 w 6785782"/>
              <a:gd name="connsiteY4" fmla="*/ 6172198 h 6172198"/>
              <a:gd name="connsiteX5" fmla="*/ 264355 w 6785782"/>
              <a:gd name="connsiteY5" fmla="*/ 6172198 h 6172198"/>
              <a:gd name="connsiteX6" fmla="*/ 0 w 6785782"/>
              <a:gd name="connsiteY6" fmla="*/ 5907843 h 6172198"/>
              <a:gd name="connsiteX7" fmla="*/ 0 w 6785782"/>
              <a:gd name="connsiteY7" fmla="*/ 264355 h 6172198"/>
              <a:gd name="connsiteX8" fmla="*/ 264355 w 6785782"/>
              <a:gd name="connsiteY8" fmla="*/ 0 h 617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782" h="6172198">
                <a:moveTo>
                  <a:pt x="264355" y="0"/>
                </a:moveTo>
                <a:lnTo>
                  <a:pt x="6521427" y="0"/>
                </a:lnTo>
                <a:cubicBezTo>
                  <a:pt x="6667426" y="0"/>
                  <a:pt x="6785782" y="118356"/>
                  <a:pt x="6785782" y="264355"/>
                </a:cubicBezTo>
                <a:lnTo>
                  <a:pt x="6785782" y="5907843"/>
                </a:lnTo>
                <a:cubicBezTo>
                  <a:pt x="6785782" y="6053842"/>
                  <a:pt x="6667426" y="6172198"/>
                  <a:pt x="6521427" y="6172198"/>
                </a:cubicBezTo>
                <a:lnTo>
                  <a:pt x="264355" y="6172198"/>
                </a:lnTo>
                <a:cubicBezTo>
                  <a:pt x="118356" y="6172198"/>
                  <a:pt x="0" y="6053842"/>
                  <a:pt x="0" y="5907843"/>
                </a:cubicBezTo>
                <a:lnTo>
                  <a:pt x="0" y="264355"/>
                </a:lnTo>
                <a:cubicBezTo>
                  <a:pt x="0" y="118356"/>
                  <a:pt x="118356" y="0"/>
                  <a:pt x="264355" y="0"/>
                </a:cubicBezTo>
                <a:close/>
              </a:path>
            </a:pathLst>
          </a:custGeom>
          <a:blipFill dpi="0" rotWithShape="1">
            <a:blip r:embed="rId2">
              <a:alphaModFix amt="60000"/>
            </a:blip>
            <a:srcRect/>
            <a:stretch>
              <a:fillRect/>
            </a:stretch>
          </a:blipFill>
        </p:spPr>
        <p:txBody>
          <a:bodyPr wrap="square">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50468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36E9A-8E96-CD8C-7598-F87632CD81CF}"/>
              </a:ext>
            </a:extLst>
          </p:cNvPr>
          <p:cNvSpPr>
            <a:spLocks noGrp="1"/>
          </p:cNvSpPr>
          <p:nvPr>
            <p:ph type="ctrTitle"/>
          </p:nvPr>
        </p:nvSpPr>
        <p:spPr>
          <a:xfrm>
            <a:off x="138305" y="208156"/>
            <a:ext cx="5729095" cy="3135408"/>
          </a:xfrm>
        </p:spPr>
        <p:txBody>
          <a:bodyPr vert="horz" lIns="91440" tIns="45720" rIns="91440" bIns="45720" rtlCol="0" anchor="t">
            <a:normAutofit/>
          </a:bodyPr>
          <a:lstStyle>
            <a:lvl1pPr>
              <a:defRPr lang="en-US" sz="60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185854" y="4846320"/>
            <a:ext cx="4462346" cy="1380744"/>
          </a:xfrm>
        </p:spPr>
        <p:txBody>
          <a:bodyPr vert="horz" lIns="91440" tIns="45720" rIns="91440" bIns="45720" rtlCol="0" anchor="b">
            <a:normAutofit/>
          </a:bodyPr>
          <a:lstStyle>
            <a:lvl1pPr marL="0" indent="0">
              <a:buNone/>
              <a:defRPr lang="en-US" sz="160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xmlns="" id="{5B407A58-3351-E479-1A0C-2FF49FA42707}"/>
              </a:ext>
            </a:extLst>
          </p:cNvPr>
          <p:cNvSpPr>
            <a:spLocks noGrp="1"/>
          </p:cNvSpPr>
          <p:nvPr>
            <p:ph type="ftr" sz="quarter" idx="11"/>
          </p:nvPr>
        </p:nvSpPr>
        <p:spPr/>
        <p:txBody>
          <a:bodyPr/>
          <a:lstStyle>
            <a:lvl1pPr>
              <a:defRPr>
                <a:solidFill>
                  <a:schemeClr val="tx2"/>
                </a:solidFill>
              </a:defRPr>
            </a:lvl1p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EAE2DAFA-435E-AAF9-8B67-495E5AFDCD91}"/>
              </a:ext>
            </a:extLst>
          </p:cNvPr>
          <p:cNvSpPr>
            <a:spLocks noGrp="1"/>
          </p:cNvSpPr>
          <p:nvPr>
            <p:ph type="dt" sz="half" idx="10"/>
          </p:nvPr>
        </p:nvSpPr>
        <p:spPr>
          <a:xfrm>
            <a:off x="5792911" y="6387128"/>
            <a:ext cx="1032084" cy="338328"/>
          </a:xfrm>
        </p:spPr>
        <p:txBody>
          <a:bodyPr/>
          <a:lstStyle>
            <a:lvl1pPr>
              <a:defRPr>
                <a:solidFill>
                  <a:schemeClr val="tx2"/>
                </a:solidFill>
                <a:effectLst/>
              </a:defRPr>
            </a:lvl1pPr>
          </a:lstStyle>
          <a:p>
            <a:fld id="{B00F01DD-282F-4788-84E3-B44518717FE6}" type="datetime1">
              <a:rPr lang="en-US" smtClean="0"/>
              <a:t>12/18/2025</a:t>
            </a:fld>
            <a:endParaRPr lang="en-US"/>
          </a:p>
        </p:txBody>
      </p:sp>
      <p:sp>
        <p:nvSpPr>
          <p:cNvPr id="6" name="Slide Number Placeholder 5">
            <a:extLst>
              <a:ext uri="{FF2B5EF4-FFF2-40B4-BE49-F238E27FC236}">
                <a16:creationId xmlns:a16="http://schemas.microsoft.com/office/drawing/2014/main" xmlns="" id="{81789E10-2433-2ECB-9C92-571B583A4CF1}"/>
              </a:ext>
            </a:extLst>
          </p:cNvPr>
          <p:cNvSpPr>
            <a:spLocks noGrp="1"/>
          </p:cNvSpPr>
          <p:nvPr>
            <p:ph type="sldNum" sz="quarter" idx="12"/>
          </p:nvPr>
        </p:nvSpPr>
        <p:spPr>
          <a:xfrm>
            <a:off x="6824995" y="6387128"/>
            <a:ext cx="457200" cy="338328"/>
          </a:xfrm>
        </p:spPr>
        <p:txBody>
          <a:bodyPr/>
          <a:lstStyle>
            <a:lvl1pPr>
              <a:defRPr>
                <a:solidFill>
                  <a:schemeClr val="tx2"/>
                </a:solidFill>
              </a:defRPr>
            </a:lvl1pPr>
          </a:lstStyle>
          <a:p>
            <a:fld id="{C8116806-1FD2-4A57-B5EA-7014AB76383B}" type="slidenum">
              <a:rPr lang="en-US" smtClean="0"/>
              <a:t>‹#›</a:t>
            </a:fld>
            <a:endParaRPr lang="en-US"/>
          </a:p>
        </p:txBody>
      </p:sp>
      <p:sp>
        <p:nvSpPr>
          <p:cNvPr id="9" name="Picture Placeholder 8">
            <a:extLst>
              <a:ext uri="{FF2B5EF4-FFF2-40B4-BE49-F238E27FC236}">
                <a16:creationId xmlns:a16="http://schemas.microsoft.com/office/drawing/2014/main" xmlns="" id="{C18560C4-8760-7FBD-159D-6CA9346253D5}"/>
              </a:ext>
            </a:extLst>
          </p:cNvPr>
          <p:cNvSpPr>
            <a:spLocks noGrp="1"/>
          </p:cNvSpPr>
          <p:nvPr>
            <p:ph type="pic" sz="quarter" idx="13" hasCustomPrompt="1"/>
          </p:nvPr>
        </p:nvSpPr>
        <p:spPr>
          <a:xfrm>
            <a:off x="7514371" y="266700"/>
            <a:ext cx="4410930" cy="6324600"/>
          </a:xfrm>
          <a:custGeom>
            <a:avLst/>
            <a:gdLst>
              <a:gd name="connsiteX0" fmla="*/ 275374 w 4410930"/>
              <a:gd name="connsiteY0" fmla="*/ 0 h 6324600"/>
              <a:gd name="connsiteX1" fmla="*/ 4135556 w 4410930"/>
              <a:gd name="connsiteY1" fmla="*/ 0 h 6324600"/>
              <a:gd name="connsiteX2" fmla="*/ 4410930 w 4410930"/>
              <a:gd name="connsiteY2" fmla="*/ 275374 h 6324600"/>
              <a:gd name="connsiteX3" fmla="*/ 4410930 w 4410930"/>
              <a:gd name="connsiteY3" fmla="*/ 6049226 h 6324600"/>
              <a:gd name="connsiteX4" fmla="*/ 4135556 w 4410930"/>
              <a:gd name="connsiteY4" fmla="*/ 6324600 h 6324600"/>
              <a:gd name="connsiteX5" fmla="*/ 275374 w 4410930"/>
              <a:gd name="connsiteY5" fmla="*/ 6324600 h 6324600"/>
              <a:gd name="connsiteX6" fmla="*/ 0 w 4410930"/>
              <a:gd name="connsiteY6" fmla="*/ 6049226 h 6324600"/>
              <a:gd name="connsiteX7" fmla="*/ 0 w 4410930"/>
              <a:gd name="connsiteY7" fmla="*/ 275374 h 6324600"/>
              <a:gd name="connsiteX8" fmla="*/ 275374 w 4410930"/>
              <a:gd name="connsiteY8"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930" h="6324600">
                <a:moveTo>
                  <a:pt x="275374" y="0"/>
                </a:moveTo>
                <a:lnTo>
                  <a:pt x="4135556" y="0"/>
                </a:lnTo>
                <a:cubicBezTo>
                  <a:pt x="4287641" y="0"/>
                  <a:pt x="4410930" y="123289"/>
                  <a:pt x="4410930" y="275374"/>
                </a:cubicBezTo>
                <a:lnTo>
                  <a:pt x="4410930" y="6049226"/>
                </a:lnTo>
                <a:cubicBezTo>
                  <a:pt x="4410930" y="6201311"/>
                  <a:pt x="4287641" y="6324600"/>
                  <a:pt x="4135556" y="6324600"/>
                </a:cubicBezTo>
                <a:lnTo>
                  <a:pt x="275374" y="6324600"/>
                </a:lnTo>
                <a:cubicBezTo>
                  <a:pt x="123289" y="6324600"/>
                  <a:pt x="0" y="6201311"/>
                  <a:pt x="0" y="6049226"/>
                </a:cubicBezTo>
                <a:lnTo>
                  <a:pt x="0" y="275374"/>
                </a:lnTo>
                <a:cubicBezTo>
                  <a:pt x="0" y="123289"/>
                  <a:pt x="123289" y="0"/>
                  <a:pt x="275374"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468830070"/>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a:xfrm>
            <a:off x="167861" y="207228"/>
            <a:ext cx="11001943" cy="1790700"/>
          </a:xfrm>
        </p:spPr>
        <p:txBody>
          <a:bodyPr anchor="t">
            <a:noAutofit/>
          </a:bodyPr>
          <a:lstStyle>
            <a:lvl1pPr>
              <a:defRPr sz="72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xmlns="" id="{C7E1FCC9-2D1D-9C6B-8C9A-E3D0A77DBEF0}"/>
              </a:ext>
            </a:extLst>
          </p:cNvPr>
          <p:cNvSpPr>
            <a:spLocks noGrp="1"/>
          </p:cNvSpPr>
          <p:nvPr>
            <p:ph sz="quarter" idx="13"/>
          </p:nvPr>
        </p:nvSpPr>
        <p:spPr>
          <a:xfrm>
            <a:off x="1022195" y="3264408"/>
            <a:ext cx="10147610"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B17E6B5E-6174-FD5C-41E8-FFC44C650D7E}"/>
              </a:ext>
            </a:extLst>
          </p:cNvPr>
          <p:cNvSpPr>
            <a:spLocks noGrp="1"/>
          </p:cNvSpPr>
          <p:nvPr>
            <p:ph type="ftr" sz="quarter" idx="11"/>
          </p:nvPr>
        </p:nvSpPr>
        <p:spPr/>
        <p:txBody>
          <a:body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0B9485D1-E172-8F0A-A425-3097B3ABCFB4}"/>
              </a:ext>
            </a:extLst>
          </p:cNvPr>
          <p:cNvSpPr>
            <a:spLocks noGrp="1"/>
          </p:cNvSpPr>
          <p:nvPr>
            <p:ph type="dt" sz="half" idx="10"/>
          </p:nvPr>
        </p:nvSpPr>
        <p:spPr/>
        <p:txBody>
          <a:bodyPr/>
          <a:lstStyle/>
          <a:p>
            <a:fld id="{59CD3282-9348-4797-98DB-501B29BACC29}" type="datetime1">
              <a:rPr lang="en-US" smtClean="0"/>
              <a:t>12/18/2025</a:t>
            </a:fld>
            <a:endParaRPr lang="en-US"/>
          </a:p>
        </p:txBody>
      </p:sp>
      <p:sp>
        <p:nvSpPr>
          <p:cNvPr id="6" name="Slide Number Placeholder 5">
            <a:extLst>
              <a:ext uri="{FF2B5EF4-FFF2-40B4-BE49-F238E27FC236}">
                <a16:creationId xmlns:a16="http://schemas.microsoft.com/office/drawing/2014/main" xmlns=""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410563742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a:xfrm>
            <a:off x="2915580" y="1089247"/>
            <a:ext cx="6360840" cy="2171716"/>
          </a:xfrm>
        </p:spPr>
        <p:txBody>
          <a:bodyPr anchor="b">
            <a:noAutofit/>
          </a:bodyPr>
          <a:lstStyle>
            <a:lvl1pPr algn="ctr">
              <a:defRPr sz="72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xmlns="" id="{053FFEDA-E57B-DF13-2394-A1514E15F85A}"/>
              </a:ext>
            </a:extLst>
          </p:cNvPr>
          <p:cNvSpPr>
            <a:spLocks noGrp="1"/>
          </p:cNvSpPr>
          <p:nvPr>
            <p:ph sz="quarter" idx="14"/>
          </p:nvPr>
        </p:nvSpPr>
        <p:spPr>
          <a:xfrm>
            <a:off x="3322864" y="3499880"/>
            <a:ext cx="5543550" cy="1771650"/>
          </a:xfrm>
        </p:spPr>
        <p:txBody>
          <a:bodyPr vert="horz" lIns="91440" tIns="45720" rIns="91440" bIns="45720" rtlCol="0">
            <a:normAutofit/>
          </a:bodyPr>
          <a:lstStyle>
            <a:lvl1pPr marL="0" indent="0" algn="ctr">
              <a:buNone/>
              <a:defRPr lang="en-US" sz="1600" dirty="0"/>
            </a:lvl1pPr>
            <a:lvl2pPr marL="228600" indent="0" algn="ctr">
              <a:buNone/>
              <a:defRPr lang="en-US" sz="1600" dirty="0"/>
            </a:lvl2pPr>
            <a:lvl3pPr marL="457200" indent="0" algn="ctr">
              <a:buNone/>
              <a:defRPr lang="en-US" sz="1600" dirty="0"/>
            </a:lvl3pPr>
            <a:lvl4pPr marL="685800" indent="0" algn="ctr">
              <a:buNone/>
              <a:defRPr lang="en-US" sz="1600" dirty="0"/>
            </a:lvl4pPr>
            <a:lvl5pPr marL="914400" indent="0" algn="ctr">
              <a:buNone/>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B17E6B5E-6174-FD5C-41E8-FFC44C650D7E}"/>
              </a:ext>
            </a:extLst>
          </p:cNvPr>
          <p:cNvSpPr>
            <a:spLocks noGrp="1"/>
          </p:cNvSpPr>
          <p:nvPr>
            <p:ph type="ftr" sz="quarter" idx="11"/>
          </p:nvPr>
        </p:nvSpPr>
        <p:spPr/>
        <p:txBody>
          <a:body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0B9485D1-E172-8F0A-A425-3097B3ABCFB4}"/>
              </a:ext>
            </a:extLst>
          </p:cNvPr>
          <p:cNvSpPr>
            <a:spLocks noGrp="1"/>
          </p:cNvSpPr>
          <p:nvPr>
            <p:ph type="dt" sz="half" idx="10"/>
          </p:nvPr>
        </p:nvSpPr>
        <p:spPr/>
        <p:txBody>
          <a:bodyPr/>
          <a:lstStyle/>
          <a:p>
            <a:fld id="{0C08AB44-8B1C-4A8C-A12B-5BE48F07AD98}" type="datetime1">
              <a:rPr lang="en-US" smtClean="0"/>
              <a:t>12/18/2025</a:t>
            </a:fld>
            <a:endParaRPr lang="en-US"/>
          </a:p>
        </p:txBody>
      </p:sp>
      <p:sp>
        <p:nvSpPr>
          <p:cNvPr id="6" name="Slide Number Placeholder 5">
            <a:extLst>
              <a:ext uri="{FF2B5EF4-FFF2-40B4-BE49-F238E27FC236}">
                <a16:creationId xmlns:a16="http://schemas.microsoft.com/office/drawing/2014/main" xmlns=""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68149519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36E9A-8E96-CD8C-7598-F87632CD81CF}"/>
              </a:ext>
            </a:extLst>
          </p:cNvPr>
          <p:cNvSpPr>
            <a:spLocks noGrp="1"/>
          </p:cNvSpPr>
          <p:nvPr>
            <p:ph type="ctrTitle"/>
          </p:nvPr>
        </p:nvSpPr>
        <p:spPr>
          <a:xfrm>
            <a:off x="7660262" y="208754"/>
            <a:ext cx="4066072" cy="3725937"/>
          </a:xfrm>
        </p:spPr>
        <p:txBody>
          <a:bodyPr vert="horz" lIns="91440" tIns="45720" rIns="91440" bIns="45720" rtlCol="0" anchor="t">
            <a:normAutofit/>
          </a:bodyPr>
          <a:lstStyle>
            <a:lvl1pPr>
              <a:defRPr lang="en-US" sz="50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7668729" y="4846320"/>
            <a:ext cx="4066072" cy="1380744"/>
          </a:xfrm>
        </p:spPr>
        <p:txBody>
          <a:bodyPr vert="horz" lIns="91440" tIns="45720" rIns="91440" bIns="45720" rtlCol="0" anchor="b">
            <a:normAutofit/>
          </a:bodyPr>
          <a:lstStyle>
            <a:lvl1pPr marL="0" indent="0">
              <a:buNone/>
              <a:defRPr lang="en-US" sz="1600">
                <a:solidFill>
                  <a:schemeClr val="tx2"/>
                </a:solidFill>
              </a:defRPr>
            </a:lvl1pPr>
          </a:lstStyle>
          <a:p>
            <a:pPr lvl="0"/>
            <a:r>
              <a:rPr lang="en-US"/>
              <a:t>Click to edit Master subtitle style</a:t>
            </a:r>
            <a:endParaRPr lang="en-US" dirty="0"/>
          </a:p>
        </p:txBody>
      </p:sp>
      <p:sp>
        <p:nvSpPr>
          <p:cNvPr id="12" name="Picture Placeholder 11">
            <a:extLst>
              <a:ext uri="{FF2B5EF4-FFF2-40B4-BE49-F238E27FC236}">
                <a16:creationId xmlns:a16="http://schemas.microsoft.com/office/drawing/2014/main" xmlns="" id="{7A934108-77F2-43A6-38EF-C1CDEDD103C2}"/>
              </a:ext>
            </a:extLst>
          </p:cNvPr>
          <p:cNvSpPr>
            <a:spLocks noGrp="1"/>
          </p:cNvSpPr>
          <p:nvPr>
            <p:ph type="pic" sz="quarter" idx="13" hasCustomPrompt="1"/>
          </p:nvPr>
        </p:nvSpPr>
        <p:spPr>
          <a:xfrm>
            <a:off x="274320" y="266699"/>
            <a:ext cx="7238998" cy="6322891"/>
          </a:xfrm>
          <a:custGeom>
            <a:avLst/>
            <a:gdLst>
              <a:gd name="connsiteX0" fmla="*/ 291359 w 7238998"/>
              <a:gd name="connsiteY0" fmla="*/ 0 h 6322891"/>
              <a:gd name="connsiteX1" fmla="*/ 6947639 w 7238998"/>
              <a:gd name="connsiteY1" fmla="*/ 0 h 6322891"/>
              <a:gd name="connsiteX2" fmla="*/ 7238998 w 7238998"/>
              <a:gd name="connsiteY2" fmla="*/ 291359 h 6322891"/>
              <a:gd name="connsiteX3" fmla="*/ 7238998 w 7238998"/>
              <a:gd name="connsiteY3" fmla="*/ 6031532 h 6322891"/>
              <a:gd name="connsiteX4" fmla="*/ 6947639 w 7238998"/>
              <a:gd name="connsiteY4" fmla="*/ 6322891 h 6322891"/>
              <a:gd name="connsiteX5" fmla="*/ 291359 w 7238998"/>
              <a:gd name="connsiteY5" fmla="*/ 6322891 h 6322891"/>
              <a:gd name="connsiteX6" fmla="*/ 0 w 7238998"/>
              <a:gd name="connsiteY6" fmla="*/ 6031532 h 6322891"/>
              <a:gd name="connsiteX7" fmla="*/ 0 w 7238998"/>
              <a:gd name="connsiteY7" fmla="*/ 291359 h 6322891"/>
              <a:gd name="connsiteX8" fmla="*/ 291359 w 7238998"/>
              <a:gd name="connsiteY8" fmla="*/ 0 h 632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8998" h="6322891">
                <a:moveTo>
                  <a:pt x="291359" y="0"/>
                </a:moveTo>
                <a:lnTo>
                  <a:pt x="6947639" y="0"/>
                </a:lnTo>
                <a:cubicBezTo>
                  <a:pt x="7108552" y="0"/>
                  <a:pt x="7238998" y="130446"/>
                  <a:pt x="7238998" y="291359"/>
                </a:cubicBezTo>
                <a:lnTo>
                  <a:pt x="7238998" y="6031532"/>
                </a:lnTo>
                <a:cubicBezTo>
                  <a:pt x="7238998" y="6192445"/>
                  <a:pt x="7108552" y="6322891"/>
                  <a:pt x="6947639" y="6322891"/>
                </a:cubicBezTo>
                <a:lnTo>
                  <a:pt x="291359" y="6322891"/>
                </a:lnTo>
                <a:cubicBezTo>
                  <a:pt x="130446" y="6322891"/>
                  <a:pt x="0" y="6192445"/>
                  <a:pt x="0" y="6031532"/>
                </a:cubicBezTo>
                <a:lnTo>
                  <a:pt x="0" y="291359"/>
                </a:lnTo>
                <a:cubicBezTo>
                  <a:pt x="0" y="130446"/>
                  <a:pt x="130446" y="0"/>
                  <a:pt x="29135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xmlns="" id="{5B407A58-3351-E479-1A0C-2FF49FA42707}"/>
              </a:ext>
            </a:extLst>
          </p:cNvPr>
          <p:cNvSpPr>
            <a:spLocks noGrp="1"/>
          </p:cNvSpPr>
          <p:nvPr>
            <p:ph type="ftr" sz="quarter" idx="11"/>
          </p:nvPr>
        </p:nvSpPr>
        <p:spPr>
          <a:xfrm>
            <a:off x="7666481" y="6391656"/>
            <a:ext cx="2703777" cy="338328"/>
          </a:xfrm>
        </p:spPr>
        <p:txBody>
          <a:bodyPr/>
          <a:lstStyle>
            <a:lvl1pPr>
              <a:defRPr>
                <a:solidFill>
                  <a:schemeClr val="tx2"/>
                </a:solidFill>
              </a:defRPr>
            </a:lvl1p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EAE2DAFA-435E-AAF9-8B67-495E5AFDCD91}"/>
              </a:ext>
            </a:extLst>
          </p:cNvPr>
          <p:cNvSpPr>
            <a:spLocks noGrp="1"/>
          </p:cNvSpPr>
          <p:nvPr>
            <p:ph type="dt" sz="half" idx="10"/>
          </p:nvPr>
        </p:nvSpPr>
        <p:spPr>
          <a:xfrm>
            <a:off x="10477500" y="6391656"/>
            <a:ext cx="1032084" cy="338328"/>
          </a:xfrm>
        </p:spPr>
        <p:txBody>
          <a:bodyPr/>
          <a:lstStyle>
            <a:lvl1pPr>
              <a:defRPr>
                <a:solidFill>
                  <a:schemeClr val="tx2"/>
                </a:solidFill>
                <a:effectLst/>
              </a:defRPr>
            </a:lvl1pPr>
          </a:lstStyle>
          <a:p>
            <a:fld id="{E97FB258-74BB-4AF5-811D-515FE1044E8C}" type="datetime1">
              <a:rPr lang="en-US" smtClean="0"/>
              <a:t>12/18/2025</a:t>
            </a:fld>
            <a:endParaRPr lang="en-US"/>
          </a:p>
        </p:txBody>
      </p:sp>
      <p:sp>
        <p:nvSpPr>
          <p:cNvPr id="6" name="Slide Number Placeholder 5">
            <a:extLst>
              <a:ext uri="{FF2B5EF4-FFF2-40B4-BE49-F238E27FC236}">
                <a16:creationId xmlns:a16="http://schemas.microsoft.com/office/drawing/2014/main" xmlns="" id="{81789E10-2433-2ECB-9C92-571B583A4CF1}"/>
              </a:ext>
            </a:extLst>
          </p:cNvPr>
          <p:cNvSpPr>
            <a:spLocks noGrp="1"/>
          </p:cNvSpPr>
          <p:nvPr>
            <p:ph type="sldNum" sz="quarter" idx="12"/>
          </p:nvPr>
        </p:nvSpPr>
        <p:spPr>
          <a:xfrm>
            <a:off x="11509584" y="6388837"/>
            <a:ext cx="457200" cy="338328"/>
          </a:xfrm>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368507483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36E9A-8E96-CD8C-7598-F87632CD81CF}"/>
              </a:ext>
            </a:extLst>
          </p:cNvPr>
          <p:cNvSpPr>
            <a:spLocks noGrp="1"/>
          </p:cNvSpPr>
          <p:nvPr>
            <p:ph type="ctrTitle"/>
          </p:nvPr>
        </p:nvSpPr>
        <p:spPr>
          <a:xfrm>
            <a:off x="133816" y="199795"/>
            <a:ext cx="8777428" cy="3640686"/>
          </a:xfrm>
        </p:spPr>
        <p:txBody>
          <a:bodyPr vert="horz" lIns="91440" tIns="45720" rIns="91440" bIns="45720" rtlCol="0" anchor="t">
            <a:normAutofit/>
          </a:bodyPr>
          <a:lstStyle>
            <a:lvl1pPr>
              <a:defRPr lang="en-US" sz="88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185854" y="4898361"/>
            <a:ext cx="5675450" cy="1334847"/>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xmlns="" id="{5B407A58-3351-E479-1A0C-2FF49FA42707}"/>
              </a:ext>
            </a:extLst>
          </p:cNvPr>
          <p:cNvSpPr>
            <a:spLocks noGrp="1"/>
          </p:cNvSpPr>
          <p:nvPr>
            <p:ph type="ftr" sz="quarter" idx="11"/>
          </p:nvPr>
        </p:nvSpPr>
        <p:spPr/>
        <p:txBody>
          <a:bodyPr/>
          <a:lstStyle>
            <a:lvl1pPr>
              <a:defRPr>
                <a:solidFill>
                  <a:schemeClr val="tx2"/>
                </a:solidFill>
              </a:defRPr>
            </a:lvl1p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EAE2DAFA-435E-AAF9-8B67-495E5AFDCD91}"/>
              </a:ext>
            </a:extLst>
          </p:cNvPr>
          <p:cNvSpPr>
            <a:spLocks noGrp="1"/>
          </p:cNvSpPr>
          <p:nvPr>
            <p:ph type="dt" sz="half" idx="10"/>
          </p:nvPr>
        </p:nvSpPr>
        <p:spPr/>
        <p:txBody>
          <a:bodyPr/>
          <a:lstStyle>
            <a:lvl1pPr>
              <a:defRPr>
                <a:solidFill>
                  <a:schemeClr val="tx2"/>
                </a:solidFill>
              </a:defRPr>
            </a:lvl1pPr>
          </a:lstStyle>
          <a:p>
            <a:fld id="{B83D2A2C-077A-4313-93F7-188EC476E539}" type="datetime1">
              <a:rPr lang="en-US" smtClean="0"/>
              <a:t>12/18/2025</a:t>
            </a:fld>
            <a:endParaRPr lang="en-US"/>
          </a:p>
        </p:txBody>
      </p:sp>
      <p:sp>
        <p:nvSpPr>
          <p:cNvPr id="6" name="Slide Number Placeholder 5">
            <a:extLst>
              <a:ext uri="{FF2B5EF4-FFF2-40B4-BE49-F238E27FC236}">
                <a16:creationId xmlns:a16="http://schemas.microsoft.com/office/drawing/2014/main" xmlns="" id="{81789E10-2433-2ECB-9C92-571B583A4CF1}"/>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312781841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36E9A-8E96-CD8C-7598-F87632CD81CF}"/>
              </a:ext>
            </a:extLst>
          </p:cNvPr>
          <p:cNvSpPr>
            <a:spLocks noGrp="1"/>
          </p:cNvSpPr>
          <p:nvPr>
            <p:ph type="ctrTitle"/>
          </p:nvPr>
        </p:nvSpPr>
        <p:spPr>
          <a:xfrm>
            <a:off x="2018598" y="1529542"/>
            <a:ext cx="8154804" cy="2323883"/>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3110715" y="4053504"/>
            <a:ext cx="5970570" cy="1072678"/>
          </a:xfrm>
        </p:spPr>
        <p:txBody>
          <a:bodyPr anchor="t">
            <a:normAutofit/>
          </a:bodyPr>
          <a:lstStyle>
            <a:lvl1pPr marL="0" indent="0" algn="ctr">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xmlns="" id="{5B407A58-3351-E479-1A0C-2FF49FA42707}"/>
              </a:ext>
            </a:extLst>
          </p:cNvPr>
          <p:cNvSpPr>
            <a:spLocks noGrp="1"/>
          </p:cNvSpPr>
          <p:nvPr>
            <p:ph type="ftr" sz="quarter" idx="11"/>
          </p:nvPr>
        </p:nvSpPr>
        <p:spPr/>
        <p:txBody>
          <a:bodyPr/>
          <a:lstStyle>
            <a:lvl1pPr>
              <a:defRPr>
                <a:solidFill>
                  <a:schemeClr val="tx2"/>
                </a:solidFill>
              </a:defRPr>
            </a:lvl1p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EAE2DAFA-435E-AAF9-8B67-495E5AFDCD91}"/>
              </a:ext>
            </a:extLst>
          </p:cNvPr>
          <p:cNvSpPr>
            <a:spLocks noGrp="1"/>
          </p:cNvSpPr>
          <p:nvPr>
            <p:ph type="dt" sz="half" idx="10"/>
          </p:nvPr>
        </p:nvSpPr>
        <p:spPr/>
        <p:txBody>
          <a:bodyPr/>
          <a:lstStyle>
            <a:lvl1pPr>
              <a:defRPr>
                <a:solidFill>
                  <a:schemeClr val="tx2"/>
                </a:solidFill>
              </a:defRPr>
            </a:lvl1pPr>
          </a:lstStyle>
          <a:p>
            <a:fld id="{7CB777C1-EEB7-4D0E-9523-75DA1CAD3213}" type="datetime1">
              <a:rPr lang="en-US" smtClean="0"/>
              <a:t>12/18/2025</a:t>
            </a:fld>
            <a:endParaRPr lang="en-US"/>
          </a:p>
        </p:txBody>
      </p:sp>
      <p:sp>
        <p:nvSpPr>
          <p:cNvPr id="6" name="Slide Number Placeholder 5">
            <a:extLst>
              <a:ext uri="{FF2B5EF4-FFF2-40B4-BE49-F238E27FC236}">
                <a16:creationId xmlns:a16="http://schemas.microsoft.com/office/drawing/2014/main" xmlns="" id="{81789E10-2433-2ECB-9C92-571B583A4CF1}"/>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110739797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5BFB69-9245-EC58-F1DE-FEB625BD336A}"/>
              </a:ext>
            </a:extLst>
          </p:cNvPr>
          <p:cNvSpPr>
            <a:spLocks noGrp="1"/>
          </p:cNvSpPr>
          <p:nvPr>
            <p:ph type="title"/>
          </p:nvPr>
        </p:nvSpPr>
        <p:spPr>
          <a:xfrm>
            <a:off x="182880" y="219456"/>
            <a:ext cx="10835640" cy="96926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5516AFD5-5144-C460-0CA4-644BC4A93C02}"/>
              </a:ext>
            </a:extLst>
          </p:cNvPr>
          <p:cNvSpPr>
            <a:spLocks noGrp="1"/>
          </p:cNvSpPr>
          <p:nvPr>
            <p:ph type="body" idx="1"/>
          </p:nvPr>
        </p:nvSpPr>
        <p:spPr>
          <a:xfrm>
            <a:off x="182880" y="1183206"/>
            <a:ext cx="10835640" cy="50886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D4E1B7C8-DA74-800B-EE14-A39E9DB32DE4}"/>
              </a:ext>
            </a:extLst>
          </p:cNvPr>
          <p:cNvSpPr>
            <a:spLocks noGrp="1"/>
          </p:cNvSpPr>
          <p:nvPr>
            <p:ph type="ftr" sz="quarter" idx="3"/>
          </p:nvPr>
        </p:nvSpPr>
        <p:spPr>
          <a:xfrm>
            <a:off x="178704" y="6387128"/>
            <a:ext cx="2703777" cy="338328"/>
          </a:xfrm>
          <a:prstGeom prst="rect">
            <a:avLst/>
          </a:prstGeom>
        </p:spPr>
        <p:txBody>
          <a:bodyPr vert="horz" lIns="91440" tIns="45720" rIns="91440" bIns="45720" rtlCol="0" anchor="ctr"/>
          <a:lstStyle>
            <a:lvl1pPr algn="l">
              <a:defRPr sz="750">
                <a:solidFill>
                  <a:schemeClr val="tx1"/>
                </a:solidFill>
              </a:defRPr>
            </a:lvl1pPr>
          </a:lstStyle>
          <a:p>
            <a:r>
              <a:rPr lang="en-GB"/>
              <a:t>CATHOLIC SECRETARIAT OF NIG.- TRAINING ON NEW TAX LAW</a:t>
            </a:r>
            <a:endParaRPr lang="en-US"/>
          </a:p>
        </p:txBody>
      </p:sp>
      <p:sp>
        <p:nvSpPr>
          <p:cNvPr id="4" name="Date Placeholder 3">
            <a:extLst>
              <a:ext uri="{FF2B5EF4-FFF2-40B4-BE49-F238E27FC236}">
                <a16:creationId xmlns:a16="http://schemas.microsoft.com/office/drawing/2014/main" xmlns="" id="{3995753E-AF8A-7E04-8A1A-205B755A0215}"/>
              </a:ext>
            </a:extLst>
          </p:cNvPr>
          <p:cNvSpPr>
            <a:spLocks noGrp="1"/>
          </p:cNvSpPr>
          <p:nvPr>
            <p:ph type="dt" sz="half" idx="2"/>
          </p:nvPr>
        </p:nvSpPr>
        <p:spPr>
          <a:xfrm>
            <a:off x="10477500" y="6387128"/>
            <a:ext cx="1032084" cy="338328"/>
          </a:xfrm>
          <a:prstGeom prst="rect">
            <a:avLst/>
          </a:prstGeom>
        </p:spPr>
        <p:txBody>
          <a:bodyPr vert="horz" lIns="91440" tIns="45720" rIns="91440" bIns="45720" rtlCol="0" anchor="ctr"/>
          <a:lstStyle>
            <a:lvl1pPr algn="r">
              <a:defRPr sz="750">
                <a:solidFill>
                  <a:schemeClr val="tx1"/>
                </a:solidFill>
              </a:defRPr>
            </a:lvl1pPr>
          </a:lstStyle>
          <a:p>
            <a:fld id="{7537CACF-EB5F-4776-BD63-52F16A1B6CC1}" type="datetime1">
              <a:rPr lang="en-US" smtClean="0"/>
              <a:t>12/18/2025</a:t>
            </a:fld>
            <a:endParaRPr lang="en-US"/>
          </a:p>
        </p:txBody>
      </p:sp>
      <p:sp>
        <p:nvSpPr>
          <p:cNvPr id="6" name="Slide Number Placeholder 5">
            <a:extLst>
              <a:ext uri="{FF2B5EF4-FFF2-40B4-BE49-F238E27FC236}">
                <a16:creationId xmlns:a16="http://schemas.microsoft.com/office/drawing/2014/main" xmlns="" id="{7AC1647D-0DF0-CA1B-F723-EF7B8F508DB7}"/>
              </a:ext>
            </a:extLst>
          </p:cNvPr>
          <p:cNvSpPr>
            <a:spLocks noGrp="1"/>
          </p:cNvSpPr>
          <p:nvPr>
            <p:ph type="sldNum" sz="quarter" idx="4"/>
          </p:nvPr>
        </p:nvSpPr>
        <p:spPr>
          <a:xfrm>
            <a:off x="11509584" y="6387128"/>
            <a:ext cx="457200" cy="338328"/>
          </a:xfrm>
          <a:prstGeom prst="rect">
            <a:avLst/>
          </a:prstGeom>
        </p:spPr>
        <p:txBody>
          <a:bodyPr vert="horz" lIns="91440" tIns="45720" rIns="91440" bIns="45720" rtlCol="0" anchor="ctr"/>
          <a:lstStyle>
            <a:lvl1pPr algn="r">
              <a:defRPr sz="750">
                <a:solidFill>
                  <a:schemeClr val="tx1"/>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3491360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Lst>
  <p:hf sldNum="0" hdr="0" dt="0"/>
  <p:txStyles>
    <p:titleStyle>
      <a:lvl1pPr algn="l" defTabSz="914400" rtl="0" eaLnBrk="1" latinLnBrk="0" hangingPunct="1">
        <a:lnSpc>
          <a:spcPct val="85000"/>
        </a:lnSpc>
        <a:spcBef>
          <a:spcPct val="0"/>
        </a:spcBef>
        <a:buNone/>
        <a:defRPr sz="3000" b="0" kern="1200" spc="-100" baseline="0">
          <a:solidFill>
            <a:schemeClr val="tx1"/>
          </a:solidFill>
          <a:latin typeface="+mj-lt"/>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514350" indent="-2857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742950" indent="-2857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71550" indent="-2857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00150" indent="-2857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8">
          <p15:clr>
            <a:srgbClr val="F26B43"/>
          </p15:clr>
        </p15:guide>
        <p15:guide id="4" orient="horz" pos="168">
          <p15:clr>
            <a:srgbClr val="F26B43"/>
          </p15:clr>
        </p15:guide>
        <p15:guide id="5" pos="7512">
          <p15:clr>
            <a:srgbClr val="F26B43"/>
          </p15:clr>
        </p15:guide>
        <p15:guide id="6" orient="horz" pos="4152">
          <p15:clr>
            <a:srgbClr val="F26B43"/>
          </p15:clr>
        </p15:guide>
        <p15:guide id="12" pos="4728">
          <p15:clr>
            <a:srgbClr val="F26B43"/>
          </p15:clr>
        </p15:guide>
        <p15:guide id="13" pos="5328">
          <p15:clr>
            <a:srgbClr val="F26B43"/>
          </p15:clr>
        </p15:guide>
        <p15:guide id="26" pos="2952">
          <p15:clr>
            <a:srgbClr val="F26B43"/>
          </p15:clr>
        </p15:guide>
        <p15:guide id="27" pos="3096">
          <p15:clr>
            <a:srgbClr val="F26B43"/>
          </p15:clr>
        </p15:guide>
        <p15:guide id="29" pos="4128">
          <p15:clr>
            <a:srgbClr val="F26B43"/>
          </p15:clr>
        </p15:guide>
        <p15:guide id="30" pos="1392">
          <p15:clr>
            <a:srgbClr val="F26B43"/>
          </p15:clr>
        </p15:guide>
        <p15:guide id="3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260E97-4288-406B-B6D6-6663946C30FF}"/>
              </a:ext>
            </a:extLst>
          </p:cNvPr>
          <p:cNvSpPr>
            <a:spLocks noGrp="1"/>
          </p:cNvSpPr>
          <p:nvPr>
            <p:ph type="ctrTitle"/>
          </p:nvPr>
        </p:nvSpPr>
        <p:spPr>
          <a:xfrm>
            <a:off x="2018598" y="1529542"/>
            <a:ext cx="8154804" cy="2323883"/>
          </a:xfrm>
        </p:spPr>
        <p:txBody>
          <a:bodyPr anchor="b">
            <a:normAutofit fontScale="90000"/>
          </a:bodyPr>
          <a:lstStyle/>
          <a:p>
            <a:r>
              <a:rPr lang="en-US" dirty="0"/>
              <a:t>The General Overview of Nigerian Tax Laws and The Influence of Taxes In An Emerging Economy</a:t>
            </a:r>
          </a:p>
        </p:txBody>
      </p:sp>
      <p:sp>
        <p:nvSpPr>
          <p:cNvPr id="3" name="Subtitle 2">
            <a:extLst>
              <a:ext uri="{FF2B5EF4-FFF2-40B4-BE49-F238E27FC236}">
                <a16:creationId xmlns:a16="http://schemas.microsoft.com/office/drawing/2014/main" xmlns="" id="{A03638B9-7493-61E4-BF0C-5CF4A1B27BE4}"/>
              </a:ext>
            </a:extLst>
          </p:cNvPr>
          <p:cNvSpPr>
            <a:spLocks noGrp="1"/>
          </p:cNvSpPr>
          <p:nvPr>
            <p:ph type="subTitle" idx="1"/>
          </p:nvPr>
        </p:nvSpPr>
        <p:spPr>
          <a:xfrm>
            <a:off x="3110715" y="4053504"/>
            <a:ext cx="5970570" cy="1072678"/>
          </a:xfrm>
        </p:spPr>
        <p:txBody>
          <a:bodyPr anchor="t">
            <a:normAutofit/>
          </a:bodyPr>
          <a:lstStyle/>
          <a:p>
            <a:r>
              <a:rPr lang="en-US" dirty="0"/>
              <a:t>PAPER PRESENTED BY SIR AUGUSTINE ROTIMI ODUKOYA, MBA, FCNA, FCTI, ACIPFA</a:t>
            </a:r>
          </a:p>
        </p:txBody>
      </p:sp>
      <p:sp>
        <p:nvSpPr>
          <p:cNvPr id="4" name="Footer Placeholder 3">
            <a:extLst>
              <a:ext uri="{FF2B5EF4-FFF2-40B4-BE49-F238E27FC236}">
                <a16:creationId xmlns:a16="http://schemas.microsoft.com/office/drawing/2014/main" xmlns="" id="{1D4F987D-B8ED-08A7-EEC9-4B9749F38F4D}"/>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191605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7B41B5-7672-3018-B32A-085503358ABA}"/>
              </a:ext>
            </a:extLst>
          </p:cNvPr>
          <p:cNvSpPr>
            <a:spLocks noGrp="1"/>
          </p:cNvSpPr>
          <p:nvPr>
            <p:ph type="title"/>
          </p:nvPr>
        </p:nvSpPr>
        <p:spPr>
          <a:xfrm>
            <a:off x="157729" y="3200400"/>
            <a:ext cx="9002895" cy="3582184"/>
          </a:xfrm>
        </p:spPr>
        <p:txBody>
          <a:bodyPr anchor="b">
            <a:normAutofit/>
          </a:bodyPr>
          <a:lstStyle/>
          <a:p>
            <a:r>
              <a:rPr lang="en-US" sz="6400"/>
              <a:t>Clergy Tax Compliance &amp; Cash Advance Management</a:t>
            </a:r>
          </a:p>
        </p:txBody>
      </p:sp>
      <p:sp>
        <p:nvSpPr>
          <p:cNvPr id="3" name="Footer Placeholder 2">
            <a:extLst>
              <a:ext uri="{FF2B5EF4-FFF2-40B4-BE49-F238E27FC236}">
                <a16:creationId xmlns:a16="http://schemas.microsoft.com/office/drawing/2014/main" xmlns="" id="{FE78A736-DDA9-D340-AF8A-C9A1EFAED27D}"/>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953410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6F320-F5DC-EA26-CB28-6DC575E84117}"/>
              </a:ext>
            </a:extLst>
          </p:cNvPr>
          <p:cNvSpPr>
            <a:spLocks noGrp="1"/>
          </p:cNvSpPr>
          <p:nvPr>
            <p:ph type="title"/>
          </p:nvPr>
        </p:nvSpPr>
        <p:spPr>
          <a:xfrm>
            <a:off x="4919525" y="219456"/>
            <a:ext cx="6376547" cy="1066006"/>
          </a:xfrm>
        </p:spPr>
        <p:txBody>
          <a:bodyPr vert="horz" lIns="91440" tIns="45720" rIns="91440" bIns="45720" rtlCol="0" anchor="t">
            <a:normAutofit/>
          </a:bodyPr>
          <a:lstStyle/>
          <a:p>
            <a:r>
              <a:rPr lang="en-US" b="0" kern="1200" spc="-100" baseline="0">
                <a:latin typeface="+mj-lt"/>
                <a:ea typeface="+mj-ea"/>
                <a:cs typeface="+mj-cs"/>
              </a:rPr>
              <a:t>Personal Income Tax for Priests</a:t>
            </a:r>
          </a:p>
        </p:txBody>
      </p:sp>
      <p:pic>
        <p:nvPicPr>
          <p:cNvPr id="4" name="Content Placeholder 3" descr="Tax form calculator time alarm clock planning audit business desk top wooden table">
            <a:extLst>
              <a:ext uri="{FF2B5EF4-FFF2-40B4-BE49-F238E27FC236}">
                <a16:creationId xmlns:a16="http://schemas.microsoft.com/office/drawing/2014/main" xmlns="" id="{89233552-85C2-4071-931F-098135134B51}"/>
              </a:ext>
            </a:extLst>
          </p:cNvPr>
          <p:cNvPicPr>
            <a:picLocks noGrp="1" noChangeAspect="1"/>
          </p:cNvPicPr>
          <p:nvPr>
            <p:ph type="pic" sz="quarter" idx="13"/>
          </p:nvPr>
        </p:nvPicPr>
        <p:blipFill>
          <a:blip r:embed="rId3"/>
          <a:srcRect r="47603" b="2"/>
          <a:stretch>
            <a:fillRect/>
          </a:stretch>
        </p:blipFill>
        <p:spPr>
          <a:xfrm>
            <a:off x="274320" y="268573"/>
            <a:ext cx="4419600" cy="6325969"/>
          </a:xfrm>
        </p:spPr>
      </p:pic>
      <p:sp>
        <p:nvSpPr>
          <p:cNvPr id="5" name="TextBox 4">
            <a:extLst>
              <a:ext uri="{FF2B5EF4-FFF2-40B4-BE49-F238E27FC236}">
                <a16:creationId xmlns:a16="http://schemas.microsoft.com/office/drawing/2014/main" xmlns="" id="{B88EC5E9-9564-4300-8A93-2E599D9E343A}"/>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919526" y="1285462"/>
            <a:ext cx="6376546" cy="4986355"/>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Taxable Clergy Income</a:t>
            </a:r>
          </a:p>
          <a:p>
            <a:pPr marL="0" lvl="1" indent="0">
              <a:spcBef>
                <a:spcPts val="1000"/>
              </a:spcBef>
              <a:spcAft>
                <a:spcPts val="600"/>
              </a:spcAft>
              <a:buFont typeface="Arial" panose="020B0604020202020204" pitchFamily="34" charset="0"/>
              <a:buNone/>
            </a:pPr>
            <a:r>
              <a:rPr lang="en-US" sz="1400"/>
              <a:t>Stipends, allowances, and housing benefits given to priests are subject to personal income tax under PITA.</a:t>
            </a:r>
          </a:p>
          <a:p>
            <a:pPr marL="0" indent="0">
              <a:spcBef>
                <a:spcPts val="2500"/>
              </a:spcBef>
              <a:spcAft>
                <a:spcPts val="600"/>
              </a:spcAft>
              <a:buFont typeface="Arial" panose="020B0604020202020204" pitchFamily="34" charset="0"/>
              <a:buNone/>
            </a:pPr>
            <a:r>
              <a:rPr lang="en-US" sz="1400" b="1"/>
              <a:t>PAYE System and Registration</a:t>
            </a:r>
          </a:p>
          <a:p>
            <a:pPr marL="0" lvl="1" indent="0">
              <a:spcBef>
                <a:spcPts val="1000"/>
              </a:spcBef>
              <a:spcAft>
                <a:spcPts val="600"/>
              </a:spcAft>
              <a:buFont typeface="Arial" panose="020B0604020202020204" pitchFamily="34" charset="0"/>
              <a:buNone/>
            </a:pPr>
            <a:r>
              <a:rPr lang="en-US" sz="1400"/>
              <a:t>Dioceses must register priests for TINs and implement PAYE systems to calculate and remit monthly tax liabilities.</a:t>
            </a:r>
          </a:p>
          <a:p>
            <a:pPr marL="0" indent="0">
              <a:spcBef>
                <a:spcPts val="2500"/>
              </a:spcBef>
              <a:spcAft>
                <a:spcPts val="600"/>
              </a:spcAft>
              <a:buFont typeface="Arial" panose="020B0604020202020204" pitchFamily="34" charset="0"/>
              <a:buNone/>
            </a:pPr>
            <a:r>
              <a:rPr lang="en-US" sz="1400" b="1"/>
              <a:t>Benefits-in-Kind Taxation</a:t>
            </a:r>
          </a:p>
          <a:p>
            <a:pPr marL="0" lvl="1" indent="0">
              <a:spcBef>
                <a:spcPts val="1000"/>
              </a:spcBef>
              <a:spcAft>
                <a:spcPts val="600"/>
              </a:spcAft>
              <a:buFont typeface="Arial" panose="020B0604020202020204" pitchFamily="34" charset="0"/>
              <a:buNone/>
            </a:pPr>
            <a:r>
              <a:rPr lang="en-US" sz="1400"/>
              <a:t>Non-cash benefits like accommodation and vehicles provided to priests may also be taxable under income tax regulations.</a:t>
            </a:r>
          </a:p>
          <a:p>
            <a:pPr marL="0" indent="0">
              <a:spcBef>
                <a:spcPts val="2500"/>
              </a:spcBef>
              <a:spcAft>
                <a:spcPts val="600"/>
              </a:spcAft>
              <a:buFont typeface="Arial" panose="020B0604020202020204" pitchFamily="34" charset="0"/>
              <a:buNone/>
            </a:pPr>
            <a:r>
              <a:rPr lang="en-US" sz="1400" b="1"/>
              <a:t>Compliance and Risks</a:t>
            </a:r>
          </a:p>
          <a:p>
            <a:pPr marL="0" lvl="1" indent="0">
              <a:spcBef>
                <a:spcPts val="1000"/>
              </a:spcBef>
              <a:spcAft>
                <a:spcPts val="600"/>
              </a:spcAft>
              <a:buFont typeface="Arial" panose="020B0604020202020204" pitchFamily="34" charset="0"/>
              <a:buNone/>
            </a:pPr>
            <a:r>
              <a:rPr lang="en-US" sz="1400"/>
              <a:t>Proper payroll and documentation help dioceses avoid penalties and protect clergy from unintended tax liabilities.</a:t>
            </a:r>
          </a:p>
        </p:txBody>
      </p:sp>
      <p:sp>
        <p:nvSpPr>
          <p:cNvPr id="3" name="Footer Placeholder 2">
            <a:extLst>
              <a:ext uri="{FF2B5EF4-FFF2-40B4-BE49-F238E27FC236}">
                <a16:creationId xmlns:a16="http://schemas.microsoft.com/office/drawing/2014/main" xmlns="" id="{DD0AD4B3-D838-256F-C578-A445DE96E0E0}"/>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997442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8FC19-CF27-73C4-61E6-D737C3FF3429}"/>
              </a:ext>
            </a:extLst>
          </p:cNvPr>
          <p:cNvSpPr>
            <a:spLocks noGrp="1"/>
          </p:cNvSpPr>
          <p:nvPr>
            <p:ph type="title"/>
          </p:nvPr>
        </p:nvSpPr>
        <p:spPr>
          <a:xfrm>
            <a:off x="182880" y="219456"/>
            <a:ext cx="10835640" cy="969264"/>
          </a:xfrm>
        </p:spPr>
        <p:txBody>
          <a:bodyPr anchor="t">
            <a:normAutofit/>
          </a:bodyPr>
          <a:lstStyle/>
          <a:p>
            <a:r>
              <a:rPr lang="en-US"/>
              <a:t>Managing Cash Advances</a:t>
            </a:r>
          </a:p>
        </p:txBody>
      </p:sp>
      <p:graphicFrame>
        <p:nvGraphicFramePr>
          <p:cNvPr id="4" name="Content Placeholder 3">
            <a:extLst>
              <a:ext uri="{FF2B5EF4-FFF2-40B4-BE49-F238E27FC236}">
                <a16:creationId xmlns:a16="http://schemas.microsoft.com/office/drawing/2014/main" xmlns="" id="{3E0D8339-1F71-4127-B622-7C3F450C46D6}"/>
              </a:ext>
            </a:extLst>
          </p:cNvPr>
          <p:cNvGraphicFramePr>
            <a:graphicFrameLocks noGrp="1"/>
          </p:cNvGraphicFramePr>
          <p:nvPr>
            <p:ph idx="1"/>
            <p:extLst>
              <p:ext uri="{D42A27DB-BD31-4B8C-83A1-F6EECF244321}">
                <p14:modId xmlns:p14="http://schemas.microsoft.com/office/powerpoint/2010/main" val="3448445143"/>
              </p:ext>
              <p:ext uri="{E7BDC344-281C-4309-B0C6-D0EE65EED2A8}">
                <p202:designPr xmlns:p202="http://schemas.microsoft.com/office/powerpoint/2020/02/main" xmlns="">
                  <p202:designTagLst>
                    <p202:designTag name="ARCH:1:CLS" val="InformationBlock"/>
                    <p202:designTag name="ARCH:1:VSVAR" val="VisualTitledTextBox"/>
                  </p202:designTagLst>
                </p202:designPr>
              </p:ext>
            </p:extLst>
          </p:nvPr>
        </p:nvGraphicFramePr>
        <p:xfrm>
          <a:off x="182880" y="1183206"/>
          <a:ext cx="10835640" cy="508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xmlns="" id="{706C486E-18DC-FD8E-D75E-AA85ABFAB7CF}"/>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170412615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7F6C6F-E637-E400-C993-F4F8729941EC}"/>
              </a:ext>
            </a:extLst>
          </p:cNvPr>
          <p:cNvSpPr>
            <a:spLocks noGrp="1"/>
          </p:cNvSpPr>
          <p:nvPr>
            <p:ph type="title"/>
          </p:nvPr>
        </p:nvSpPr>
        <p:spPr>
          <a:xfrm>
            <a:off x="157729" y="3200400"/>
            <a:ext cx="9002895" cy="3582184"/>
          </a:xfrm>
        </p:spPr>
        <p:txBody>
          <a:bodyPr anchor="b">
            <a:normAutofit/>
          </a:bodyPr>
          <a:lstStyle/>
          <a:p>
            <a:r>
              <a:rPr lang="en-US" dirty="0"/>
              <a:t>Action Plan for The Church  Leadership</a:t>
            </a:r>
          </a:p>
        </p:txBody>
      </p:sp>
      <p:sp>
        <p:nvSpPr>
          <p:cNvPr id="3" name="Footer Placeholder 2">
            <a:extLst>
              <a:ext uri="{FF2B5EF4-FFF2-40B4-BE49-F238E27FC236}">
                <a16:creationId xmlns:a16="http://schemas.microsoft.com/office/drawing/2014/main" xmlns="" id="{93ECACFC-4F8C-125F-2BE4-B03636284DCA}"/>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2195291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D32243-93C6-ED8E-5014-2858E94A6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F8D13D0-B849-48DA-6CAA-BC7454984BA7}"/>
              </a:ext>
            </a:extLst>
          </p:cNvPr>
          <p:cNvSpPr>
            <a:spLocks noGrp="1"/>
          </p:cNvSpPr>
          <p:nvPr>
            <p:ph type="title"/>
          </p:nvPr>
        </p:nvSpPr>
        <p:spPr>
          <a:xfrm>
            <a:off x="4919525" y="219456"/>
            <a:ext cx="6376547" cy="1066006"/>
          </a:xfrm>
        </p:spPr>
        <p:txBody>
          <a:bodyPr vert="horz" lIns="91440" tIns="45720" rIns="91440" bIns="45720" rtlCol="0" anchor="t">
            <a:normAutofit/>
          </a:bodyPr>
          <a:lstStyle/>
          <a:p>
            <a:r>
              <a:rPr lang="en-US" b="0" kern="1200" spc="-100" baseline="0" dirty="0">
                <a:latin typeface="+mj-lt"/>
                <a:ea typeface="+mj-ea"/>
                <a:cs typeface="+mj-cs"/>
              </a:rPr>
              <a:t>Next 30–60 Days</a:t>
            </a:r>
          </a:p>
        </p:txBody>
      </p:sp>
      <p:pic>
        <p:nvPicPr>
          <p:cNvPr id="4" name="Content Placeholder 3" descr="Pile of papers paperwork and deadline. Calendar on office desk table. With copy space.">
            <a:extLst>
              <a:ext uri="{FF2B5EF4-FFF2-40B4-BE49-F238E27FC236}">
                <a16:creationId xmlns:a16="http://schemas.microsoft.com/office/drawing/2014/main" xmlns="" id="{0457E5F1-7211-B6D5-C277-1254F1D950D4}"/>
              </a:ext>
            </a:extLst>
          </p:cNvPr>
          <p:cNvPicPr>
            <a:picLocks noGrp="1" noChangeAspect="1"/>
          </p:cNvPicPr>
          <p:nvPr>
            <p:ph type="pic" sz="quarter" idx="13"/>
          </p:nvPr>
        </p:nvPicPr>
        <p:blipFill>
          <a:blip r:embed="rId3"/>
          <a:srcRect l="53714" r="2" b="2"/>
          <a:stretch>
            <a:fillRect/>
          </a:stretch>
        </p:blipFill>
        <p:spPr>
          <a:xfrm>
            <a:off x="274320" y="268573"/>
            <a:ext cx="4419600" cy="6325969"/>
          </a:xfrm>
        </p:spPr>
      </p:pic>
      <p:sp>
        <p:nvSpPr>
          <p:cNvPr id="5" name="TextBox 4">
            <a:extLst>
              <a:ext uri="{FF2B5EF4-FFF2-40B4-BE49-F238E27FC236}">
                <a16:creationId xmlns:a16="http://schemas.microsoft.com/office/drawing/2014/main" xmlns="" id="{953D77AC-28C7-10FF-AE9B-969C11A1CFFA}"/>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919526" y="1285462"/>
            <a:ext cx="6376546" cy="4986355"/>
          </a:xfrm>
          <a:prstGeom prst="rect">
            <a:avLst/>
          </a:prstGeom>
        </p:spPr>
        <p:txBody>
          <a:bodyPr>
            <a:normAutofit lnSpcReduction="10000"/>
          </a:bodyPr>
          <a:lstStyle/>
          <a:p>
            <a:pPr lvl="0"/>
            <a:r>
              <a:rPr lang="en-GB" sz="1500" b="1" dirty="0"/>
              <a:t>Awareness Campaigns</a:t>
            </a:r>
            <a:endParaRPr lang="en-GB" sz="1500" dirty="0"/>
          </a:p>
          <a:p>
            <a:pPr lvl="1"/>
            <a:r>
              <a:rPr lang="en-GB" sz="1500" dirty="0"/>
              <a:t>Launch national and diocesan-level </a:t>
            </a:r>
            <a:r>
              <a:rPr lang="en-GB" sz="1500" b="1" dirty="0"/>
              <a:t>briefings</a:t>
            </a:r>
            <a:r>
              <a:rPr lang="en-GB" sz="1500" dirty="0"/>
              <a:t> to clarify exemptions, registration needs, and digital compliance mandates.</a:t>
            </a:r>
          </a:p>
          <a:p>
            <a:pPr lvl="0"/>
            <a:r>
              <a:rPr lang="en-GB" sz="1500" b="1" dirty="0"/>
              <a:t>Institutional Updates</a:t>
            </a:r>
            <a:endParaRPr lang="en-GB" sz="1500" dirty="0"/>
          </a:p>
          <a:p>
            <a:pPr lvl="1"/>
            <a:r>
              <a:rPr lang="en-GB" sz="1500" dirty="0"/>
              <a:t>Implement </a:t>
            </a:r>
            <a:r>
              <a:rPr lang="en-GB" sz="1500" b="1" dirty="0"/>
              <a:t>accounting software</a:t>
            </a:r>
            <a:r>
              <a:rPr lang="en-GB" sz="1500" dirty="0"/>
              <a:t> that supports </a:t>
            </a:r>
            <a:r>
              <a:rPr lang="en-GB" sz="1500" b="1" dirty="0"/>
              <a:t>TIN issuance</a:t>
            </a:r>
            <a:r>
              <a:rPr lang="en-GB" sz="1500" dirty="0"/>
              <a:t>, e‑filing, separate ledgers, and PAYE withholding.</a:t>
            </a:r>
          </a:p>
          <a:p>
            <a:pPr lvl="1"/>
            <a:r>
              <a:rPr lang="en-GB" sz="1500" dirty="0"/>
              <a:t>Establish </a:t>
            </a:r>
            <a:r>
              <a:rPr lang="en-GB" sz="1500" b="1" dirty="0"/>
              <a:t>internal controls</a:t>
            </a:r>
            <a:r>
              <a:rPr lang="en-GB" sz="1500" dirty="0"/>
              <a:t> to segregate charitable funds from commercial income.</a:t>
            </a:r>
          </a:p>
          <a:p>
            <a:pPr lvl="0"/>
            <a:r>
              <a:rPr lang="en-GB" sz="1500" b="1" dirty="0"/>
              <a:t>Capacity Building</a:t>
            </a:r>
            <a:endParaRPr lang="en-GB" sz="1500" dirty="0"/>
          </a:p>
          <a:p>
            <a:pPr lvl="1"/>
            <a:r>
              <a:rPr lang="en-GB" sz="1500" dirty="0"/>
              <a:t>- Train finance teams on e-filing, record management, tax return procedures, and audit readiness.</a:t>
            </a:r>
          </a:p>
          <a:p>
            <a:pPr marL="742950" lvl="1" indent="-285750">
              <a:buFontTx/>
              <a:buChar char="-"/>
            </a:pPr>
            <a:r>
              <a:rPr lang="en-GB" sz="1500" dirty="0"/>
              <a:t>Engage qualified </a:t>
            </a:r>
            <a:r>
              <a:rPr lang="en-GB" sz="1500" b="1" dirty="0"/>
              <a:t>tax professionals</a:t>
            </a:r>
            <a:r>
              <a:rPr lang="en-GB" sz="1500" dirty="0"/>
              <a:t> to review operations and ensure compliance—especially for institutions engaging in business.</a:t>
            </a:r>
          </a:p>
          <a:p>
            <a:pPr lvl="0"/>
            <a:r>
              <a:rPr lang="en-GB" sz="1500" b="1" dirty="0"/>
              <a:t>Advocacy &amp; Engagement</a:t>
            </a:r>
            <a:endParaRPr lang="en-GB" sz="1500" dirty="0"/>
          </a:p>
          <a:p>
            <a:pPr lvl="1"/>
            <a:r>
              <a:rPr lang="en-GB" sz="1500" dirty="0"/>
              <a:t>Through appropriate networks, the Church should engage the NRS for three things;</a:t>
            </a:r>
          </a:p>
          <a:p>
            <a:pPr marL="800100" lvl="1" indent="-342900">
              <a:buAutoNum type="alphaLcPeriod"/>
            </a:pPr>
            <a:r>
              <a:rPr lang="en-GB" sz="1500" dirty="0"/>
              <a:t>Clarification of the grey areas of the new law</a:t>
            </a:r>
          </a:p>
          <a:p>
            <a:pPr marL="800100" lvl="1" indent="-342900">
              <a:buAutoNum type="alphaLcPeriod"/>
            </a:pPr>
            <a:r>
              <a:rPr lang="en-GB" sz="1500" dirty="0"/>
              <a:t>Present an appropriate picture of the structure of the Catholic Church</a:t>
            </a:r>
          </a:p>
          <a:p>
            <a:pPr marL="800100" lvl="1" indent="-342900">
              <a:buAutoNum type="alphaLcPeriod"/>
            </a:pPr>
            <a:r>
              <a:rPr lang="en-GB" sz="1500" dirty="0"/>
              <a:t>Lobby NRS for simpler nonprofit compliance and robust exemptions</a:t>
            </a:r>
          </a:p>
          <a:p>
            <a:pPr marL="742950" lvl="1" indent="-285750">
              <a:buFontTx/>
              <a:buChar char="-"/>
            </a:pPr>
            <a:endParaRPr lang="en-GB" dirty="0"/>
          </a:p>
          <a:p>
            <a:pPr lvl="1"/>
            <a:endParaRPr lang="en-GB" dirty="0"/>
          </a:p>
          <a:p>
            <a:pPr marL="0" indent="0">
              <a:spcBef>
                <a:spcPts val="2500"/>
              </a:spcBef>
              <a:spcAft>
                <a:spcPts val="600"/>
              </a:spcAft>
              <a:buFont typeface="Arial" panose="020B0604020202020204" pitchFamily="34" charset="0"/>
              <a:buNone/>
            </a:pPr>
            <a:endParaRPr lang="en-US" sz="1400" dirty="0"/>
          </a:p>
        </p:txBody>
      </p:sp>
      <p:sp>
        <p:nvSpPr>
          <p:cNvPr id="3" name="Footer Placeholder 2">
            <a:extLst>
              <a:ext uri="{FF2B5EF4-FFF2-40B4-BE49-F238E27FC236}">
                <a16:creationId xmlns:a16="http://schemas.microsoft.com/office/drawing/2014/main" xmlns="" id="{27E8BEA7-EA21-5930-4E73-CFA677749102}"/>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2797224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EEAB10-03CD-350D-D2E1-74DD3FAF060D}"/>
              </a:ext>
            </a:extLst>
          </p:cNvPr>
          <p:cNvSpPr>
            <a:spLocks noGrp="1"/>
          </p:cNvSpPr>
          <p:nvPr>
            <p:ph type="title"/>
          </p:nvPr>
        </p:nvSpPr>
        <p:spPr>
          <a:xfrm>
            <a:off x="4919525" y="219456"/>
            <a:ext cx="6376547" cy="1066006"/>
          </a:xfrm>
        </p:spPr>
        <p:txBody>
          <a:bodyPr vert="horz" lIns="91440" tIns="45720" rIns="91440" bIns="45720" rtlCol="0" anchor="t">
            <a:normAutofit/>
          </a:bodyPr>
          <a:lstStyle/>
          <a:p>
            <a:r>
              <a:rPr lang="en-US" b="0" kern="1200" spc="-100" baseline="0" dirty="0">
                <a:latin typeface="+mj-lt"/>
                <a:ea typeface="+mj-ea"/>
                <a:cs typeface="+mj-cs"/>
              </a:rPr>
              <a:t>Next 90–180 Days</a:t>
            </a:r>
          </a:p>
        </p:txBody>
      </p:sp>
      <p:pic>
        <p:nvPicPr>
          <p:cNvPr id="4" name="Content Placeholder 3" descr="Pile of papers paperwork and deadline. Calendar on office desk table. With copy space.">
            <a:extLst>
              <a:ext uri="{FF2B5EF4-FFF2-40B4-BE49-F238E27FC236}">
                <a16:creationId xmlns:a16="http://schemas.microsoft.com/office/drawing/2014/main" xmlns="" id="{DE02BD62-472C-470A-AE13-BB40735D10C6}"/>
              </a:ext>
            </a:extLst>
          </p:cNvPr>
          <p:cNvPicPr>
            <a:picLocks noGrp="1" noChangeAspect="1"/>
          </p:cNvPicPr>
          <p:nvPr>
            <p:ph type="pic" sz="quarter" idx="13"/>
          </p:nvPr>
        </p:nvPicPr>
        <p:blipFill>
          <a:blip r:embed="rId3"/>
          <a:srcRect l="53714" r="2" b="2"/>
          <a:stretch>
            <a:fillRect/>
          </a:stretch>
        </p:blipFill>
        <p:spPr>
          <a:xfrm>
            <a:off x="274320" y="268573"/>
            <a:ext cx="4419600" cy="6325969"/>
          </a:xfrm>
        </p:spPr>
      </p:pic>
      <p:sp>
        <p:nvSpPr>
          <p:cNvPr id="5" name="TextBox 4">
            <a:extLst>
              <a:ext uri="{FF2B5EF4-FFF2-40B4-BE49-F238E27FC236}">
                <a16:creationId xmlns:a16="http://schemas.microsoft.com/office/drawing/2014/main" xmlns="" id="{80DB1744-3EAB-49AC-80AC-49F7DFA90C89}"/>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919526" y="1285462"/>
            <a:ext cx="6376546" cy="4986355"/>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600" b="1" dirty="0"/>
              <a:t>Governance and Registration</a:t>
            </a:r>
          </a:p>
          <a:p>
            <a:pPr marL="0" lvl="1" indent="0">
              <a:spcBef>
                <a:spcPts val="1000"/>
              </a:spcBef>
              <a:spcAft>
                <a:spcPts val="600"/>
              </a:spcAft>
              <a:buFont typeface="Arial" panose="020B0604020202020204" pitchFamily="34" charset="0"/>
              <a:buNone/>
            </a:pPr>
            <a:r>
              <a:rPr lang="en-US" sz="1600" dirty="0"/>
              <a:t>Confirm Tax Identification Numbers and verify PAYE registrations for all involved entities to ensure compliance.</a:t>
            </a:r>
          </a:p>
          <a:p>
            <a:pPr marL="0" indent="0">
              <a:spcBef>
                <a:spcPts val="2500"/>
              </a:spcBef>
              <a:spcAft>
                <a:spcPts val="600"/>
              </a:spcAft>
              <a:buFont typeface="Arial" panose="020B0604020202020204" pitchFamily="34" charset="0"/>
              <a:buNone/>
            </a:pPr>
            <a:r>
              <a:rPr lang="en-US" sz="1600" b="1" dirty="0"/>
              <a:t>Payroll and Policy Standardization</a:t>
            </a:r>
          </a:p>
          <a:p>
            <a:pPr marL="0" lvl="1" indent="0">
              <a:spcBef>
                <a:spcPts val="1000"/>
              </a:spcBef>
              <a:spcAft>
                <a:spcPts val="600"/>
              </a:spcAft>
              <a:buFont typeface="Arial" panose="020B0604020202020204" pitchFamily="34" charset="0"/>
              <a:buNone/>
            </a:pPr>
            <a:r>
              <a:rPr lang="en-US" sz="1600" dirty="0"/>
              <a:t>Standardize stipends, identify benefits-in-kind, configure PAYE calculations, and issue diocesan-wide </a:t>
            </a:r>
            <a:r>
              <a:rPr lang="en-US" sz="1600" dirty="0" err="1"/>
              <a:t>imprest</a:t>
            </a:r>
            <a:r>
              <a:rPr lang="en-US" sz="1600" dirty="0"/>
              <a:t> policies.</a:t>
            </a:r>
          </a:p>
          <a:p>
            <a:pPr marL="0" lvl="1" indent="0">
              <a:spcBef>
                <a:spcPts val="1000"/>
              </a:spcBef>
              <a:spcAft>
                <a:spcPts val="600"/>
              </a:spcAft>
              <a:buFont typeface="Arial" panose="020B0604020202020204" pitchFamily="34" charset="0"/>
              <a:buNone/>
            </a:pPr>
            <a:r>
              <a:rPr lang="en-US" sz="1600" b="1" dirty="0"/>
              <a:t>Tax Filings and Segregation</a:t>
            </a:r>
          </a:p>
          <a:p>
            <a:pPr marL="0" lvl="1" indent="0">
              <a:spcBef>
                <a:spcPts val="1000"/>
              </a:spcBef>
              <a:spcAft>
                <a:spcPts val="600"/>
              </a:spcAft>
              <a:buFont typeface="Arial" panose="020B0604020202020204" pitchFamily="34" charset="0"/>
              <a:buNone/>
            </a:pPr>
            <a:r>
              <a:rPr lang="en-US" sz="1600" dirty="0"/>
              <a:t>Separate </a:t>
            </a:r>
            <a:r>
              <a:rPr lang="en-US" sz="1600" b="1" dirty="0">
                <a:highlight>
                  <a:srgbClr val="FFFF00"/>
                </a:highlight>
              </a:rPr>
              <a:t>Charitable</a:t>
            </a:r>
            <a:r>
              <a:rPr lang="en-US" sz="1600" dirty="0"/>
              <a:t> and </a:t>
            </a:r>
            <a:r>
              <a:rPr lang="en-US" sz="1600" b="1" dirty="0">
                <a:highlight>
                  <a:srgbClr val="FF00FF"/>
                </a:highlight>
              </a:rPr>
              <a:t>Commercial</a:t>
            </a:r>
            <a:r>
              <a:rPr lang="en-US" sz="1600" b="1" dirty="0"/>
              <a:t> </a:t>
            </a:r>
            <a:r>
              <a:rPr lang="en-US" sz="1600" dirty="0"/>
              <a:t>activities, assess VAT and WHT obligations, and establish filing calendars for tax returns.</a:t>
            </a:r>
          </a:p>
          <a:p>
            <a:pPr lvl="0"/>
            <a:r>
              <a:rPr lang="en-GB" sz="1600" b="1" dirty="0"/>
              <a:t>Governance Enhancement</a:t>
            </a:r>
            <a:endParaRPr lang="en-GB" sz="1600" dirty="0"/>
          </a:p>
          <a:p>
            <a:pPr lvl="0"/>
            <a:r>
              <a:rPr lang="en-GB" sz="1600" dirty="0"/>
              <a:t>Introduce annual </a:t>
            </a:r>
            <a:r>
              <a:rPr lang="en-GB" sz="1600" b="1" dirty="0"/>
              <a:t>internal audits</a:t>
            </a:r>
            <a:r>
              <a:rPr lang="en-GB" sz="1600" dirty="0"/>
              <a:t>, compliance checklists, and a tax governance committee to oversee financial stewardship.</a:t>
            </a:r>
          </a:p>
          <a:p>
            <a:pPr marL="0" lvl="1" indent="0">
              <a:spcBef>
                <a:spcPts val="1000"/>
              </a:spcBef>
              <a:spcAft>
                <a:spcPts val="600"/>
              </a:spcAft>
              <a:buFont typeface="Arial" panose="020B0604020202020204" pitchFamily="34" charset="0"/>
              <a:buNone/>
            </a:pPr>
            <a:endParaRPr lang="en-US" sz="1400" dirty="0"/>
          </a:p>
        </p:txBody>
      </p:sp>
      <p:sp>
        <p:nvSpPr>
          <p:cNvPr id="3" name="Footer Placeholder 2">
            <a:extLst>
              <a:ext uri="{FF2B5EF4-FFF2-40B4-BE49-F238E27FC236}">
                <a16:creationId xmlns:a16="http://schemas.microsoft.com/office/drawing/2014/main" xmlns="" id="{13853203-5611-03A9-9472-C8B83617EFC9}"/>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2971503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05321E-5A03-3990-62B6-010C053F4C9A}"/>
              </a:ext>
            </a:extLst>
          </p:cNvPr>
          <p:cNvSpPr>
            <a:spLocks noGrp="1"/>
          </p:cNvSpPr>
          <p:nvPr>
            <p:ph type="title"/>
          </p:nvPr>
        </p:nvSpPr>
        <p:spPr>
          <a:xfrm>
            <a:off x="157729" y="3200400"/>
            <a:ext cx="9002895" cy="3582184"/>
          </a:xfrm>
        </p:spPr>
        <p:txBody>
          <a:bodyPr anchor="b">
            <a:normAutofit/>
          </a:bodyPr>
          <a:lstStyle/>
          <a:p>
            <a:r>
              <a:rPr lang="en-US"/>
              <a:t>Recommendations &amp; Conclusion</a:t>
            </a:r>
          </a:p>
        </p:txBody>
      </p:sp>
      <p:sp>
        <p:nvSpPr>
          <p:cNvPr id="3" name="Footer Placeholder 2">
            <a:extLst>
              <a:ext uri="{FF2B5EF4-FFF2-40B4-BE49-F238E27FC236}">
                <a16:creationId xmlns:a16="http://schemas.microsoft.com/office/drawing/2014/main" xmlns="" id="{8F16A2F7-4587-CADA-BB33-15C99538BBC8}"/>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4007034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FA7C0-E1C5-36CE-2D4A-B44868DBD54C}"/>
              </a:ext>
            </a:extLst>
          </p:cNvPr>
          <p:cNvSpPr>
            <a:spLocks noGrp="1"/>
          </p:cNvSpPr>
          <p:nvPr>
            <p:ph type="title"/>
          </p:nvPr>
        </p:nvSpPr>
        <p:spPr>
          <a:xfrm>
            <a:off x="185854" y="219456"/>
            <a:ext cx="3234982" cy="1577218"/>
          </a:xfrm>
        </p:spPr>
        <p:txBody>
          <a:bodyPr vert="horz" lIns="91440" tIns="45720" rIns="91440" bIns="45720" rtlCol="0" anchor="t">
            <a:normAutofit/>
          </a:bodyPr>
          <a:lstStyle/>
          <a:p>
            <a:r>
              <a:rPr lang="en-US" sz="2800" b="0" kern="1200" spc="-100" baseline="0">
                <a:latin typeface="+mj-lt"/>
                <a:ea typeface="+mj-ea"/>
                <a:cs typeface="+mj-cs"/>
              </a:rPr>
              <a:t>Key Recommendations and Closing Remarks</a:t>
            </a:r>
          </a:p>
        </p:txBody>
      </p:sp>
      <p:sp>
        <p:nvSpPr>
          <p:cNvPr id="5" name="TextBox 4">
            <a:extLst>
              <a:ext uri="{FF2B5EF4-FFF2-40B4-BE49-F238E27FC236}">
                <a16:creationId xmlns:a16="http://schemas.microsoft.com/office/drawing/2014/main" xmlns="" id="{446597AA-B39D-4E39-9EA1-910604983BB2}"/>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185854" y="1796675"/>
            <a:ext cx="3234982" cy="4471476"/>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000" b="1" dirty="0"/>
              <a:t>Standardize Tax Compliance</a:t>
            </a:r>
          </a:p>
          <a:p>
            <a:pPr marL="0" lvl="1" indent="0">
              <a:lnSpc>
                <a:spcPct val="90000"/>
              </a:lnSpc>
              <a:spcBef>
                <a:spcPts val="1000"/>
              </a:spcBef>
              <a:spcAft>
                <a:spcPts val="600"/>
              </a:spcAft>
              <a:buFont typeface="Arial" panose="020B0604020202020204" pitchFamily="34" charset="0"/>
              <a:buNone/>
            </a:pPr>
            <a:r>
              <a:rPr lang="en-US" sz="1000" dirty="0"/>
              <a:t>Adopt a National Tax Compliance Charter to unify practices and improve tax governance across all dioceses.</a:t>
            </a:r>
          </a:p>
          <a:p>
            <a:pPr marL="0" indent="0">
              <a:lnSpc>
                <a:spcPct val="90000"/>
              </a:lnSpc>
              <a:spcBef>
                <a:spcPts val="2500"/>
              </a:spcBef>
              <a:spcAft>
                <a:spcPts val="600"/>
              </a:spcAft>
              <a:buFont typeface="Arial" panose="020B0604020202020204" pitchFamily="34" charset="0"/>
              <a:buNone/>
            </a:pPr>
            <a:r>
              <a:rPr lang="en-US" sz="1000" b="1" dirty="0"/>
              <a:t>Support and Education</a:t>
            </a:r>
          </a:p>
          <a:p>
            <a:pPr marL="0" lvl="1" indent="0">
              <a:lnSpc>
                <a:spcPct val="90000"/>
              </a:lnSpc>
              <a:spcBef>
                <a:spcPts val="1000"/>
              </a:spcBef>
              <a:spcAft>
                <a:spcPts val="600"/>
              </a:spcAft>
              <a:buFont typeface="Arial" panose="020B0604020202020204" pitchFamily="34" charset="0"/>
              <a:buNone/>
            </a:pPr>
            <a:r>
              <a:rPr lang="en-US" sz="1000" dirty="0"/>
              <a:t>Create a central help-desk and partner with professional bodies for continuous tax education and governance support.</a:t>
            </a:r>
          </a:p>
          <a:p>
            <a:pPr marL="0" indent="0">
              <a:lnSpc>
                <a:spcPct val="90000"/>
              </a:lnSpc>
              <a:spcBef>
                <a:spcPts val="2500"/>
              </a:spcBef>
              <a:spcAft>
                <a:spcPts val="600"/>
              </a:spcAft>
              <a:buFont typeface="Arial" panose="020B0604020202020204" pitchFamily="34" charset="0"/>
              <a:buNone/>
            </a:pPr>
            <a:r>
              <a:rPr lang="en-US" sz="1000" b="1" dirty="0"/>
              <a:t>Policy Engagement</a:t>
            </a:r>
          </a:p>
          <a:p>
            <a:pPr marL="0" lvl="1" indent="0">
              <a:lnSpc>
                <a:spcPct val="90000"/>
              </a:lnSpc>
              <a:spcBef>
                <a:spcPts val="1000"/>
              </a:spcBef>
              <a:spcAft>
                <a:spcPts val="600"/>
              </a:spcAft>
              <a:buFont typeface="Arial" panose="020B0604020202020204" pitchFamily="34" charset="0"/>
              <a:buNone/>
            </a:pPr>
            <a:r>
              <a:rPr lang="en-US" sz="1000" dirty="0"/>
              <a:t>Engage policymakers to simplify compliance for micro-parishes and clarify rules around mixed-use activities.</a:t>
            </a:r>
          </a:p>
          <a:p>
            <a:pPr marL="0" indent="0">
              <a:lnSpc>
                <a:spcPct val="90000"/>
              </a:lnSpc>
              <a:spcBef>
                <a:spcPts val="2500"/>
              </a:spcBef>
              <a:spcAft>
                <a:spcPts val="600"/>
              </a:spcAft>
              <a:buFont typeface="Arial" panose="020B0604020202020204" pitchFamily="34" charset="0"/>
              <a:buNone/>
            </a:pPr>
            <a:r>
              <a:rPr lang="en-US" sz="1000" b="1" dirty="0"/>
              <a:t>Strategic Compliance Benefits</a:t>
            </a:r>
          </a:p>
          <a:p>
            <a:pPr marL="0" lvl="1" indent="0">
              <a:lnSpc>
                <a:spcPct val="90000"/>
              </a:lnSpc>
              <a:spcBef>
                <a:spcPts val="1000"/>
              </a:spcBef>
              <a:spcAft>
                <a:spcPts val="600"/>
              </a:spcAft>
              <a:buFont typeface="Arial" panose="020B0604020202020204" pitchFamily="34" charset="0"/>
              <a:buNone/>
            </a:pPr>
            <a:r>
              <a:rPr lang="en-US" sz="1000" dirty="0"/>
              <a:t>Compliance strengthens stewardship, preserves exemptions, and enhances transparency for effective community service.</a:t>
            </a:r>
          </a:p>
        </p:txBody>
      </p:sp>
      <p:pic>
        <p:nvPicPr>
          <p:cNvPr id="4" name="Content Placeholder 3" descr="CHURCH Concept with alphabet blocks on wooden table.">
            <a:extLst>
              <a:ext uri="{FF2B5EF4-FFF2-40B4-BE49-F238E27FC236}">
                <a16:creationId xmlns:a16="http://schemas.microsoft.com/office/drawing/2014/main" xmlns="" id="{2F42E131-0B20-4110-89E4-5D4719261BFD}"/>
              </a:ext>
            </a:extLst>
          </p:cNvPr>
          <p:cNvPicPr>
            <a:picLocks noGrp="1" noChangeAspect="1"/>
          </p:cNvPicPr>
          <p:nvPr>
            <p:ph type="pic" sz="quarter" idx="13"/>
          </p:nvPr>
        </p:nvPicPr>
        <p:blipFill>
          <a:blip r:embed="rId3"/>
          <a:srcRect r="16035"/>
          <a:stretch>
            <a:fillRect/>
          </a:stretch>
        </p:blipFill>
        <p:spPr>
          <a:xfrm>
            <a:off x="3965783" y="265176"/>
            <a:ext cx="7959517" cy="6327648"/>
          </a:xfrm>
        </p:spPr>
      </p:pic>
      <p:sp>
        <p:nvSpPr>
          <p:cNvPr id="3" name="Footer Placeholder 2">
            <a:extLst>
              <a:ext uri="{FF2B5EF4-FFF2-40B4-BE49-F238E27FC236}">
                <a16:creationId xmlns:a16="http://schemas.microsoft.com/office/drawing/2014/main" xmlns="" id="{67C50AA9-19D9-5C75-A0F7-2C149455B46B}"/>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1694225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13F969-804C-ABF2-FD92-B41555CEF5C1}"/>
              </a:ext>
            </a:extLst>
          </p:cNvPr>
          <p:cNvSpPr>
            <a:spLocks noGrp="1"/>
          </p:cNvSpPr>
          <p:nvPr>
            <p:ph type="title"/>
          </p:nvPr>
        </p:nvSpPr>
        <p:spPr>
          <a:xfrm>
            <a:off x="178704" y="218113"/>
            <a:ext cx="3363393" cy="2345471"/>
          </a:xfrm>
        </p:spPr>
        <p:txBody>
          <a:bodyPr vert="horz" lIns="91440" tIns="45720" rIns="91440" bIns="45720" rtlCol="0" anchor="t">
            <a:normAutofit/>
          </a:bodyPr>
          <a:lstStyle/>
          <a:p>
            <a:r>
              <a:rPr lang="en-US" b="0" kern="1200" spc="-100" baseline="0">
                <a:latin typeface="+mj-lt"/>
                <a:ea typeface="+mj-ea"/>
                <a:cs typeface="+mj-cs"/>
              </a:rPr>
              <a:t>Overview of 2025 Tax Reforms</a:t>
            </a:r>
          </a:p>
        </p:txBody>
      </p:sp>
      <p:sp>
        <p:nvSpPr>
          <p:cNvPr id="5" name="TextBox 4">
            <a:extLst>
              <a:ext uri="{FF2B5EF4-FFF2-40B4-BE49-F238E27FC236}">
                <a16:creationId xmlns:a16="http://schemas.microsoft.com/office/drawing/2014/main" xmlns="" id="{0E732360-1BE7-4703-8C97-3060B838251B}"/>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178704" y="2563586"/>
            <a:ext cx="3363393" cy="3708232"/>
          </a:xfrm>
          <a:prstGeom prst="rect">
            <a:avLst/>
          </a:prstGeom>
        </p:spPr>
        <p:txBody>
          <a:bodyPr>
            <a:normAutofit/>
          </a:bodyPr>
          <a:lstStyle/>
          <a:p>
            <a:pPr marL="0" indent="0">
              <a:lnSpc>
                <a:spcPct val="90000"/>
              </a:lnSpc>
              <a:spcBef>
                <a:spcPts val="2500"/>
              </a:spcBef>
              <a:spcAft>
                <a:spcPts val="600"/>
              </a:spcAft>
              <a:buNone/>
            </a:pPr>
            <a:r>
              <a:rPr lang="en-US" sz="900" b="1"/>
              <a:t>Consolidated Tax Framework</a:t>
            </a:r>
          </a:p>
          <a:p>
            <a:pPr marL="0" lvl="1" indent="0">
              <a:lnSpc>
                <a:spcPct val="90000"/>
              </a:lnSpc>
              <a:spcBef>
                <a:spcPts val="1000"/>
              </a:spcBef>
              <a:spcAft>
                <a:spcPts val="600"/>
              </a:spcAft>
              <a:buNone/>
            </a:pPr>
            <a:r>
              <a:rPr lang="en-US" sz="900"/>
              <a:t>2025 reforms unify Nigeria’s tax laws into four key statutes to streamline and modernize taxation.</a:t>
            </a:r>
          </a:p>
          <a:p>
            <a:pPr marL="0" indent="0">
              <a:lnSpc>
                <a:spcPct val="90000"/>
              </a:lnSpc>
              <a:spcBef>
                <a:spcPts val="2500"/>
              </a:spcBef>
              <a:spcAft>
                <a:spcPts val="600"/>
              </a:spcAft>
              <a:buNone/>
            </a:pPr>
            <a:r>
              <a:rPr lang="en-US" sz="900" b="1"/>
              <a:t>Digital Compliance and Administration</a:t>
            </a:r>
          </a:p>
          <a:p>
            <a:pPr marL="0" lvl="1" indent="0">
              <a:lnSpc>
                <a:spcPct val="90000"/>
              </a:lnSpc>
              <a:spcBef>
                <a:spcPts val="1000"/>
              </a:spcBef>
              <a:spcAft>
                <a:spcPts val="600"/>
              </a:spcAft>
              <a:buNone/>
            </a:pPr>
            <a:r>
              <a:rPr lang="en-US" sz="900"/>
              <a:t>Reforms introduce digital tools for simpler tax compliance and enhanced administration efficiency.</a:t>
            </a:r>
          </a:p>
          <a:p>
            <a:pPr marL="0" indent="0">
              <a:lnSpc>
                <a:spcPct val="90000"/>
              </a:lnSpc>
              <a:spcBef>
                <a:spcPts val="2500"/>
              </a:spcBef>
              <a:spcAft>
                <a:spcPts val="600"/>
              </a:spcAft>
              <a:buNone/>
            </a:pPr>
            <a:r>
              <a:rPr lang="en-US" sz="900" b="1"/>
              <a:t>Stronger Dispute Resolution</a:t>
            </a:r>
          </a:p>
          <a:p>
            <a:pPr marL="0" lvl="1" indent="0">
              <a:lnSpc>
                <a:spcPct val="90000"/>
              </a:lnSpc>
              <a:spcBef>
                <a:spcPts val="1000"/>
              </a:spcBef>
              <a:spcAft>
                <a:spcPts val="600"/>
              </a:spcAft>
              <a:buNone/>
            </a:pPr>
            <a:r>
              <a:rPr lang="en-US" sz="900"/>
              <a:t>New mechanisms include a Tax Ombudsman to improve dispute resolution and taxpayer support.</a:t>
            </a:r>
          </a:p>
          <a:p>
            <a:pPr marL="0" indent="0">
              <a:lnSpc>
                <a:spcPct val="90000"/>
              </a:lnSpc>
              <a:spcBef>
                <a:spcPts val="2500"/>
              </a:spcBef>
              <a:spcAft>
                <a:spcPts val="600"/>
              </a:spcAft>
              <a:buNone/>
            </a:pPr>
            <a:r>
              <a:rPr lang="en-US" sz="900" b="1"/>
              <a:t>Impact on Catholic Institutions</a:t>
            </a:r>
          </a:p>
          <a:p>
            <a:pPr marL="0" lvl="1" indent="0">
              <a:lnSpc>
                <a:spcPct val="90000"/>
              </a:lnSpc>
              <a:spcBef>
                <a:spcPts val="1000"/>
              </a:spcBef>
              <a:spcAft>
                <a:spcPts val="600"/>
              </a:spcAft>
              <a:buNone/>
            </a:pPr>
            <a:r>
              <a:rPr lang="en-US" sz="900"/>
              <a:t>Reforms maintain mission income exemptions but require strict administration and tax compliance.</a:t>
            </a:r>
          </a:p>
        </p:txBody>
      </p:sp>
      <p:pic>
        <p:nvPicPr>
          <p:cNvPr id="4" name="Content Placeholder 3" descr="A man touches a digital user interface to authenticate with biometrics and fingerprints. Digital online services concept.">
            <a:extLst>
              <a:ext uri="{FF2B5EF4-FFF2-40B4-BE49-F238E27FC236}">
                <a16:creationId xmlns:a16="http://schemas.microsoft.com/office/drawing/2014/main" xmlns="" id="{8B6CB3A6-6B88-4C40-953B-F949D611A5C7}"/>
              </a:ext>
            </a:extLst>
          </p:cNvPr>
          <p:cNvPicPr>
            <a:picLocks noGrp="1" noChangeAspect="1"/>
          </p:cNvPicPr>
          <p:nvPr>
            <p:ph idx="1"/>
          </p:nvPr>
        </p:nvPicPr>
        <p:blipFill>
          <a:blip r:embed="rId3"/>
          <a:stretch>
            <a:fillRect/>
          </a:stretch>
        </p:blipFill>
        <p:spPr>
          <a:xfrm>
            <a:off x="4914900" y="728751"/>
            <a:ext cx="6688836" cy="5066793"/>
          </a:xfrm>
        </p:spPr>
      </p:pic>
      <p:sp>
        <p:nvSpPr>
          <p:cNvPr id="3" name="Footer Placeholder 2">
            <a:extLst>
              <a:ext uri="{FF2B5EF4-FFF2-40B4-BE49-F238E27FC236}">
                <a16:creationId xmlns:a16="http://schemas.microsoft.com/office/drawing/2014/main" xmlns="" id="{257B73E9-10F3-FE7B-9D78-7CFBEB5087ED}"/>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3320999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7FED8-8BD1-C47F-10FC-536DB32CFF15}"/>
              </a:ext>
            </a:extLst>
          </p:cNvPr>
          <p:cNvSpPr>
            <a:spLocks noGrp="1"/>
          </p:cNvSpPr>
          <p:nvPr>
            <p:ph type="title"/>
          </p:nvPr>
        </p:nvSpPr>
        <p:spPr>
          <a:xfrm>
            <a:off x="157729" y="3200400"/>
            <a:ext cx="9002895" cy="3582184"/>
          </a:xfrm>
        </p:spPr>
        <p:txBody>
          <a:bodyPr anchor="b">
            <a:normAutofit/>
          </a:bodyPr>
          <a:lstStyle/>
          <a:p>
            <a:r>
              <a:rPr lang="en-US"/>
              <a:t>The New Nigerian Tax Architecture</a:t>
            </a:r>
          </a:p>
        </p:txBody>
      </p:sp>
      <p:sp>
        <p:nvSpPr>
          <p:cNvPr id="3" name="Footer Placeholder 2">
            <a:extLst>
              <a:ext uri="{FF2B5EF4-FFF2-40B4-BE49-F238E27FC236}">
                <a16:creationId xmlns:a16="http://schemas.microsoft.com/office/drawing/2014/main" xmlns="" id="{09676CA6-9221-70E3-AFFD-EF6DF5E8EFAD}"/>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1297615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DF357-67D2-B7FD-309C-B310BDAC02CE}"/>
              </a:ext>
            </a:extLst>
          </p:cNvPr>
          <p:cNvSpPr>
            <a:spLocks noGrp="1"/>
          </p:cNvSpPr>
          <p:nvPr>
            <p:ph type="title"/>
          </p:nvPr>
        </p:nvSpPr>
        <p:spPr>
          <a:xfrm>
            <a:off x="182879" y="219457"/>
            <a:ext cx="6370321" cy="1008871"/>
          </a:xfrm>
        </p:spPr>
        <p:txBody>
          <a:bodyPr vert="horz" lIns="91440" tIns="45720" rIns="91440" bIns="45720" rtlCol="0" anchor="t">
            <a:normAutofit/>
          </a:bodyPr>
          <a:lstStyle/>
          <a:p>
            <a:r>
              <a:rPr lang="en-US" b="0" kern="1200" spc="-100" baseline="0">
                <a:latin typeface="+mj-lt"/>
                <a:ea typeface="+mj-ea"/>
                <a:cs typeface="+mj-cs"/>
              </a:rPr>
              <a:t>Four Key Acts</a:t>
            </a:r>
          </a:p>
        </p:txBody>
      </p:sp>
      <p:sp>
        <p:nvSpPr>
          <p:cNvPr id="5" name="TextBox 4">
            <a:extLst>
              <a:ext uri="{FF2B5EF4-FFF2-40B4-BE49-F238E27FC236}">
                <a16:creationId xmlns:a16="http://schemas.microsoft.com/office/drawing/2014/main" xmlns="" id="{5B24136E-C125-46EC-8712-E27E5D79A24C}"/>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182880" y="1228329"/>
            <a:ext cx="6370320" cy="504349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Nigeria Tax Act Consolidation</a:t>
            </a:r>
          </a:p>
          <a:p>
            <a:pPr marL="0" lvl="1" indent="0">
              <a:spcBef>
                <a:spcPts val="1000"/>
              </a:spcBef>
              <a:spcAft>
                <a:spcPts val="600"/>
              </a:spcAft>
              <a:buFont typeface="Arial" panose="020B0604020202020204" pitchFamily="34" charset="0"/>
              <a:buNone/>
            </a:pPr>
            <a:r>
              <a:rPr lang="en-US" sz="1400"/>
              <a:t>The Nigeria Tax Act merges several tax statutes into one framework, removing overlaps and adding a Development Levy.</a:t>
            </a:r>
          </a:p>
          <a:p>
            <a:pPr marL="0" indent="0">
              <a:spcBef>
                <a:spcPts val="2500"/>
              </a:spcBef>
              <a:spcAft>
                <a:spcPts val="600"/>
              </a:spcAft>
              <a:buFont typeface="Arial" panose="020B0604020202020204" pitchFamily="34" charset="0"/>
              <a:buNone/>
            </a:pPr>
            <a:r>
              <a:rPr lang="en-US" sz="1400" b="1"/>
              <a:t>Tax Administration Standardization</a:t>
            </a:r>
          </a:p>
          <a:p>
            <a:pPr marL="0" lvl="1" indent="0">
              <a:spcBef>
                <a:spcPts val="1000"/>
              </a:spcBef>
              <a:spcAft>
                <a:spcPts val="600"/>
              </a:spcAft>
              <a:buFont typeface="Arial" panose="020B0604020202020204" pitchFamily="34" charset="0"/>
              <a:buNone/>
            </a:pPr>
            <a:r>
              <a:rPr lang="en-US" sz="1400"/>
              <a:t>The Tax Administration Act sets uniform rules for registration, audits, penalties, and appoints a Tax Ombudsman for fairness.</a:t>
            </a:r>
          </a:p>
          <a:p>
            <a:pPr marL="0" indent="0">
              <a:spcBef>
                <a:spcPts val="2500"/>
              </a:spcBef>
              <a:spcAft>
                <a:spcPts val="600"/>
              </a:spcAft>
              <a:buFont typeface="Arial" panose="020B0604020202020204" pitchFamily="34" charset="0"/>
              <a:buNone/>
            </a:pPr>
            <a:r>
              <a:rPr lang="en-US" sz="1400" b="1"/>
              <a:t>Creation of Nigeria Revenue Service</a:t>
            </a:r>
          </a:p>
          <a:p>
            <a:pPr marL="0" lvl="1" indent="0">
              <a:spcBef>
                <a:spcPts val="1000"/>
              </a:spcBef>
              <a:spcAft>
                <a:spcPts val="600"/>
              </a:spcAft>
              <a:buFont typeface="Arial" panose="020B0604020202020204" pitchFamily="34" charset="0"/>
              <a:buNone/>
            </a:pPr>
            <a:r>
              <a:rPr lang="en-US" sz="1400"/>
              <a:t>The Revenue Service Act replaces FIRS with the Nigeria Revenue Service, improving coordination and digitization of tax collection.</a:t>
            </a:r>
          </a:p>
          <a:p>
            <a:pPr marL="0" indent="0">
              <a:spcBef>
                <a:spcPts val="2500"/>
              </a:spcBef>
              <a:spcAft>
                <a:spcPts val="600"/>
              </a:spcAft>
              <a:buFont typeface="Arial" panose="020B0604020202020204" pitchFamily="34" charset="0"/>
              <a:buNone/>
            </a:pPr>
            <a:r>
              <a:rPr lang="en-US" sz="1400" b="1"/>
              <a:t>Joint Revenue Board Improvements</a:t>
            </a:r>
          </a:p>
          <a:p>
            <a:pPr marL="0" lvl="1" indent="0">
              <a:spcBef>
                <a:spcPts val="1000"/>
              </a:spcBef>
              <a:spcAft>
                <a:spcPts val="600"/>
              </a:spcAft>
              <a:buFont typeface="Arial" panose="020B0604020202020204" pitchFamily="34" charset="0"/>
              <a:buNone/>
            </a:pPr>
            <a:r>
              <a:rPr lang="en-US" sz="1400"/>
              <a:t>The Joint Revenue Board Act enhances harmonization among government tiers and strengthens tax dispute resolutions.</a:t>
            </a:r>
          </a:p>
        </p:txBody>
      </p:sp>
      <p:pic>
        <p:nvPicPr>
          <p:cNvPr id="4" name="Content Placeholder 3" descr="Young professional male filling out tax documents">
            <a:extLst>
              <a:ext uri="{FF2B5EF4-FFF2-40B4-BE49-F238E27FC236}">
                <a16:creationId xmlns:a16="http://schemas.microsoft.com/office/drawing/2014/main" xmlns="" id="{439BFC49-0CD5-46EE-B97F-DF66E51731CB}"/>
              </a:ext>
            </a:extLst>
          </p:cNvPr>
          <p:cNvPicPr>
            <a:picLocks noGrp="1" noChangeAspect="1"/>
          </p:cNvPicPr>
          <p:nvPr>
            <p:ph type="pic" sz="quarter" idx="13"/>
          </p:nvPr>
        </p:nvPicPr>
        <p:blipFill>
          <a:blip r:embed="rId3"/>
          <a:srcRect l="17907" r="35450" b="2"/>
          <a:stretch>
            <a:fillRect/>
          </a:stretch>
        </p:blipFill>
        <p:spPr>
          <a:xfrm>
            <a:off x="7505700" y="266700"/>
            <a:ext cx="4419600" cy="6324600"/>
          </a:xfrm>
        </p:spPr>
      </p:pic>
      <p:sp>
        <p:nvSpPr>
          <p:cNvPr id="3" name="Footer Placeholder 2">
            <a:extLst>
              <a:ext uri="{FF2B5EF4-FFF2-40B4-BE49-F238E27FC236}">
                <a16:creationId xmlns:a16="http://schemas.microsoft.com/office/drawing/2014/main" xmlns="" id="{EA433539-5E82-DDDB-1A53-A6CAA5B12470}"/>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1146624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65758C-C423-996E-853A-B67F641A852B}"/>
              </a:ext>
            </a:extLst>
          </p:cNvPr>
          <p:cNvSpPr>
            <a:spLocks noGrp="1"/>
          </p:cNvSpPr>
          <p:nvPr>
            <p:ph type="title"/>
          </p:nvPr>
        </p:nvSpPr>
        <p:spPr>
          <a:xfrm>
            <a:off x="182879" y="219457"/>
            <a:ext cx="6370321" cy="1008871"/>
          </a:xfrm>
        </p:spPr>
        <p:txBody>
          <a:bodyPr vert="horz" lIns="91440" tIns="45720" rIns="91440" bIns="45720" rtlCol="0" anchor="t">
            <a:normAutofit/>
          </a:bodyPr>
          <a:lstStyle/>
          <a:p>
            <a:r>
              <a:rPr lang="en-US" b="0" kern="1200" spc="-100" baseline="0">
                <a:latin typeface="+mj-lt"/>
                <a:ea typeface="+mj-ea"/>
                <a:cs typeface="+mj-cs"/>
              </a:rPr>
              <a:t>Key Provisions</a:t>
            </a:r>
          </a:p>
        </p:txBody>
      </p:sp>
      <p:sp>
        <p:nvSpPr>
          <p:cNvPr id="5" name="TextBox 4">
            <a:extLst>
              <a:ext uri="{FF2B5EF4-FFF2-40B4-BE49-F238E27FC236}">
                <a16:creationId xmlns:a16="http://schemas.microsoft.com/office/drawing/2014/main" xmlns="" id="{39AAAEBD-FFC9-4331-94D9-D7CB78D0C25B}"/>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182880" y="1228328"/>
            <a:ext cx="6370320" cy="5410215"/>
          </a:xfrm>
          <a:prstGeom prst="rect">
            <a:avLst/>
          </a:prstGeom>
        </p:spPr>
        <p:txBody>
          <a:bodyPr>
            <a:normAutofit fontScale="92500" lnSpcReduction="10000"/>
          </a:bodyPr>
          <a:lstStyle/>
          <a:p>
            <a:pPr>
              <a:spcBef>
                <a:spcPts val="2500"/>
              </a:spcBef>
              <a:spcAft>
                <a:spcPts val="600"/>
              </a:spcAft>
            </a:pPr>
            <a:r>
              <a:rPr lang="en-US" sz="1100" b="1" dirty="0"/>
              <a:t>Registration &amp; Tax ID</a:t>
            </a:r>
          </a:p>
          <a:p>
            <a:pPr marL="0" lvl="1" indent="0">
              <a:spcBef>
                <a:spcPts val="1000"/>
              </a:spcBef>
              <a:spcAft>
                <a:spcPts val="600"/>
              </a:spcAft>
              <a:buFont typeface="Arial" panose="020B0604020202020204" pitchFamily="34" charset="0"/>
              <a:buNone/>
            </a:pPr>
            <a:r>
              <a:rPr lang="en-US" sz="1100" dirty="0"/>
              <a:t>Everybody, both corporate and Individual, Profit or Non-profit establishment must have a TIN (Tax Identification Number).</a:t>
            </a:r>
          </a:p>
          <a:p>
            <a:pPr marL="0" indent="0">
              <a:spcBef>
                <a:spcPts val="2500"/>
              </a:spcBef>
              <a:spcAft>
                <a:spcPts val="600"/>
              </a:spcAft>
              <a:buFont typeface="Arial" panose="020B0604020202020204" pitchFamily="34" charset="0"/>
              <a:buNone/>
            </a:pPr>
            <a:r>
              <a:rPr lang="en-US" sz="1100" b="1" dirty="0"/>
              <a:t>Corporate Income Tax Policy</a:t>
            </a:r>
          </a:p>
          <a:p>
            <a:pPr marL="0" lvl="1" indent="0">
              <a:spcBef>
                <a:spcPts val="1000"/>
              </a:spcBef>
              <a:spcAft>
                <a:spcPts val="600"/>
              </a:spcAft>
              <a:buFont typeface="Arial" panose="020B0604020202020204" pitchFamily="34" charset="0"/>
              <a:buNone/>
            </a:pPr>
            <a:r>
              <a:rPr lang="en-US" sz="1100" dirty="0"/>
              <a:t>Corporate Income Tax remains at 30%, with exemptions for small companies based on turnover and assets.</a:t>
            </a:r>
          </a:p>
          <a:p>
            <a:pPr marL="0" indent="0">
              <a:spcBef>
                <a:spcPts val="2500"/>
              </a:spcBef>
              <a:spcAft>
                <a:spcPts val="600"/>
              </a:spcAft>
              <a:buFont typeface="Arial" panose="020B0604020202020204" pitchFamily="34" charset="0"/>
              <a:buNone/>
            </a:pPr>
            <a:r>
              <a:rPr lang="en-US" sz="1100" b="1" dirty="0"/>
              <a:t>Capital Gains Tax Adjustments</a:t>
            </a:r>
          </a:p>
          <a:p>
            <a:pPr marL="0" lvl="1" indent="0">
              <a:spcBef>
                <a:spcPts val="1000"/>
              </a:spcBef>
              <a:spcAft>
                <a:spcPts val="600"/>
              </a:spcAft>
              <a:buFont typeface="Arial" panose="020B0604020202020204" pitchFamily="34" charset="0"/>
              <a:buNone/>
            </a:pPr>
            <a:r>
              <a:rPr lang="en-US" sz="1100" dirty="0"/>
              <a:t>Capital Gains Tax for companies aligns with CIT at 30%, while individuals pay CGT based on income tax bands.</a:t>
            </a:r>
          </a:p>
          <a:p>
            <a:pPr marL="0" indent="0">
              <a:spcBef>
                <a:spcPts val="2500"/>
              </a:spcBef>
              <a:spcAft>
                <a:spcPts val="600"/>
              </a:spcAft>
              <a:buFont typeface="Arial" panose="020B0604020202020204" pitchFamily="34" charset="0"/>
              <a:buNone/>
            </a:pPr>
            <a:r>
              <a:rPr lang="en-US" sz="1100" b="1" dirty="0"/>
              <a:t>VAT and Development Levy</a:t>
            </a:r>
          </a:p>
          <a:p>
            <a:pPr marL="0" lvl="1" indent="0">
              <a:spcBef>
                <a:spcPts val="1000"/>
              </a:spcBef>
              <a:spcAft>
                <a:spcPts val="600"/>
              </a:spcAft>
              <a:buFont typeface="Arial" panose="020B0604020202020204" pitchFamily="34" charset="0"/>
              <a:buNone/>
            </a:pPr>
            <a:r>
              <a:rPr lang="en-US" sz="1100" dirty="0"/>
              <a:t>VAT is set at 7.5% with expanded input credits; a 4% Development Levy replaces multiple parafiscal levies.</a:t>
            </a:r>
          </a:p>
          <a:p>
            <a:pPr marL="0" lvl="1" indent="0">
              <a:spcBef>
                <a:spcPts val="1000"/>
              </a:spcBef>
              <a:spcAft>
                <a:spcPts val="600"/>
              </a:spcAft>
              <a:buFont typeface="Arial" panose="020B0604020202020204" pitchFamily="34" charset="0"/>
              <a:buNone/>
            </a:pPr>
            <a:r>
              <a:rPr lang="en-US" sz="1100" b="1" dirty="0"/>
              <a:t>Tax Base Broadening Measures</a:t>
            </a:r>
          </a:p>
          <a:p>
            <a:pPr marL="0" lvl="1" indent="0">
              <a:spcBef>
                <a:spcPts val="1000"/>
              </a:spcBef>
              <a:spcAft>
                <a:spcPts val="600"/>
              </a:spcAft>
              <a:buFont typeface="Arial" panose="020B0604020202020204" pitchFamily="34" charset="0"/>
              <a:buNone/>
            </a:pPr>
            <a:r>
              <a:rPr lang="en-US" sz="1100" dirty="0"/>
              <a:t>Large enterprises face a 15% minimum effective tax rate to prevent profit shifting and promote fairness.</a:t>
            </a:r>
          </a:p>
          <a:p>
            <a:pPr>
              <a:spcBef>
                <a:spcPts val="2500"/>
              </a:spcBef>
              <a:spcAft>
                <a:spcPts val="600"/>
              </a:spcAft>
            </a:pPr>
            <a:r>
              <a:rPr lang="en-US" sz="1100" b="1" dirty="0"/>
              <a:t>Personal Income Tax</a:t>
            </a:r>
          </a:p>
          <a:p>
            <a:pPr marL="0" lvl="1" indent="0">
              <a:spcBef>
                <a:spcPts val="1000"/>
              </a:spcBef>
              <a:spcAft>
                <a:spcPts val="600"/>
              </a:spcAft>
              <a:buFont typeface="Arial" panose="020B0604020202020204" pitchFamily="34" charset="0"/>
              <a:buNone/>
            </a:pPr>
            <a:r>
              <a:rPr lang="en-US" sz="1100" dirty="0"/>
              <a:t>PIT now exempts annual income up to N800 K, then applies progressive rates with a top 25%.</a:t>
            </a:r>
          </a:p>
          <a:p>
            <a:pPr marL="0" lvl="1" indent="0">
              <a:spcBef>
                <a:spcPts val="1000"/>
              </a:spcBef>
              <a:spcAft>
                <a:spcPts val="600"/>
              </a:spcAft>
              <a:buFont typeface="Arial" panose="020B0604020202020204" pitchFamily="34" charset="0"/>
              <a:buNone/>
            </a:pPr>
            <a:endParaRPr lang="en-US" sz="1100" dirty="0"/>
          </a:p>
          <a:p>
            <a:pPr marL="0" lvl="1" indent="0">
              <a:spcBef>
                <a:spcPts val="1000"/>
              </a:spcBef>
              <a:spcAft>
                <a:spcPts val="600"/>
              </a:spcAft>
              <a:buFont typeface="Arial" panose="020B0604020202020204" pitchFamily="34" charset="0"/>
              <a:buNone/>
            </a:pPr>
            <a:endParaRPr lang="en-US" sz="1400" dirty="0"/>
          </a:p>
          <a:p>
            <a:pPr marL="0" lvl="1" indent="0">
              <a:spcBef>
                <a:spcPts val="1000"/>
              </a:spcBef>
              <a:spcAft>
                <a:spcPts val="600"/>
              </a:spcAft>
              <a:buFont typeface="Arial" panose="020B0604020202020204" pitchFamily="34" charset="0"/>
              <a:buNone/>
            </a:pPr>
            <a:endParaRPr lang="en-US" sz="1400" dirty="0"/>
          </a:p>
        </p:txBody>
      </p:sp>
      <p:pic>
        <p:nvPicPr>
          <p:cNvPr id="4" name="Content Placeholder 3" descr="German word Hauptvordruck von Steuererklärung - Application for Tax return">
            <a:extLst>
              <a:ext uri="{FF2B5EF4-FFF2-40B4-BE49-F238E27FC236}">
                <a16:creationId xmlns:a16="http://schemas.microsoft.com/office/drawing/2014/main" xmlns="" id="{B280058A-82F7-4643-A747-7A070BC09760}"/>
              </a:ext>
            </a:extLst>
          </p:cNvPr>
          <p:cNvPicPr>
            <a:picLocks noGrp="1" noChangeAspect="1"/>
          </p:cNvPicPr>
          <p:nvPr>
            <p:ph type="pic" sz="quarter" idx="13"/>
          </p:nvPr>
        </p:nvPicPr>
        <p:blipFill>
          <a:blip r:embed="rId3"/>
          <a:srcRect l="53355" r="2" b="2"/>
          <a:stretch>
            <a:fillRect/>
          </a:stretch>
        </p:blipFill>
        <p:spPr>
          <a:xfrm>
            <a:off x="7505700" y="266700"/>
            <a:ext cx="4419600" cy="6324600"/>
          </a:xfrm>
        </p:spPr>
      </p:pic>
      <p:sp>
        <p:nvSpPr>
          <p:cNvPr id="3" name="Footer Placeholder 2">
            <a:extLst>
              <a:ext uri="{FF2B5EF4-FFF2-40B4-BE49-F238E27FC236}">
                <a16:creationId xmlns:a16="http://schemas.microsoft.com/office/drawing/2014/main" xmlns="" id="{4045EA76-0678-2D72-1F3C-156110E271AE}"/>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3887875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D907B6-FCCC-9E4B-FE1B-08663F5DB701}"/>
              </a:ext>
            </a:extLst>
          </p:cNvPr>
          <p:cNvSpPr>
            <a:spLocks noGrp="1"/>
          </p:cNvSpPr>
          <p:nvPr>
            <p:ph type="title"/>
          </p:nvPr>
        </p:nvSpPr>
        <p:spPr>
          <a:xfrm>
            <a:off x="157729" y="3200400"/>
            <a:ext cx="9002895" cy="3582184"/>
          </a:xfrm>
        </p:spPr>
        <p:txBody>
          <a:bodyPr anchor="b">
            <a:normAutofit/>
          </a:bodyPr>
          <a:lstStyle/>
          <a:p>
            <a:r>
              <a:rPr lang="en-US"/>
              <a:t>Why Compliance Matters for the Catholic Church</a:t>
            </a:r>
          </a:p>
        </p:txBody>
      </p:sp>
      <p:sp>
        <p:nvSpPr>
          <p:cNvPr id="3" name="Footer Placeholder 2">
            <a:extLst>
              <a:ext uri="{FF2B5EF4-FFF2-40B4-BE49-F238E27FC236}">
                <a16:creationId xmlns:a16="http://schemas.microsoft.com/office/drawing/2014/main" xmlns="" id="{39A7AB06-2A6D-E787-16D3-AC06FBBD103C}"/>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1677856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EE9426-650C-FF66-0B50-45D3CEB5A464}"/>
              </a:ext>
            </a:extLst>
          </p:cNvPr>
          <p:cNvSpPr>
            <a:spLocks noGrp="1"/>
          </p:cNvSpPr>
          <p:nvPr>
            <p:ph type="title"/>
          </p:nvPr>
        </p:nvSpPr>
        <p:spPr>
          <a:xfrm>
            <a:off x="4919525" y="219456"/>
            <a:ext cx="6376547" cy="1066006"/>
          </a:xfrm>
        </p:spPr>
        <p:txBody>
          <a:bodyPr vert="horz" lIns="91440" tIns="45720" rIns="91440" bIns="45720" rtlCol="0" anchor="t">
            <a:normAutofit/>
          </a:bodyPr>
          <a:lstStyle/>
          <a:p>
            <a:r>
              <a:rPr lang="en-US" sz="3200" dirty="0"/>
              <a:t>The Need To Be Informed, Ready, &amp; Compliant</a:t>
            </a:r>
            <a:endParaRPr lang="en-US" b="0" kern="1200" spc="-100" baseline="0" dirty="0">
              <a:latin typeface="+mj-lt"/>
              <a:ea typeface="+mj-ea"/>
              <a:cs typeface="+mj-cs"/>
            </a:endParaRPr>
          </a:p>
        </p:txBody>
      </p:sp>
      <p:sp>
        <p:nvSpPr>
          <p:cNvPr id="5" name="TextBox 4">
            <a:extLst>
              <a:ext uri="{FF2B5EF4-FFF2-40B4-BE49-F238E27FC236}">
                <a16:creationId xmlns:a16="http://schemas.microsoft.com/office/drawing/2014/main" xmlns="" id="{A2CDE93C-3682-4019-8F9C-32A206E33186}"/>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919526" y="1285462"/>
            <a:ext cx="6376546" cy="4986355"/>
          </a:xfrm>
          <a:prstGeom prst="rect">
            <a:avLst/>
          </a:prstGeom>
        </p:spPr>
        <p:txBody>
          <a:bodyPr>
            <a:normAutofit/>
          </a:bodyPr>
          <a:lstStyle/>
          <a:p>
            <a:pPr lvl="0"/>
            <a:r>
              <a:rPr lang="en-GB" b="1" dirty="0"/>
              <a:t>Religious Body Exemptions</a:t>
            </a:r>
            <a:r>
              <a:rPr lang="en-GB" dirty="0"/>
              <a:t> (&amp; Caveats):</a:t>
            </a:r>
          </a:p>
          <a:p>
            <a:pPr lvl="1"/>
            <a:r>
              <a:rPr lang="en-GB" dirty="0"/>
              <a:t>Incorporated Trustees (e.g., dioceses) remain exempt </a:t>
            </a:r>
            <a:r>
              <a:rPr lang="en-GB" b="1" dirty="0"/>
              <a:t>unless they engage in commercial activities</a:t>
            </a:r>
            <a:r>
              <a:rPr lang="en-GB" dirty="0"/>
              <a:t> (schools, clinics, rentals</a:t>
            </a:r>
          </a:p>
          <a:p>
            <a:pPr lvl="1"/>
            <a:r>
              <a:rPr lang="en-GB" dirty="0"/>
              <a:t>Salaries and allowances paid to clergy and staff are subject to </a:t>
            </a:r>
            <a:r>
              <a:rPr lang="en-GB" b="1" dirty="0"/>
              <a:t>Pay-As-You-Earn (PAYE) tax</a:t>
            </a:r>
            <a:r>
              <a:rPr lang="en-GB" dirty="0"/>
              <a:t>, based on income level. </a:t>
            </a:r>
          </a:p>
          <a:p>
            <a:pPr lvl="1"/>
            <a:endParaRPr lang="en-GB" dirty="0"/>
          </a:p>
          <a:p>
            <a:pPr lvl="0"/>
            <a:r>
              <a:rPr lang="en-GB" b="1" dirty="0"/>
              <a:t>Organizational Compliance &amp; Record-Keeping</a:t>
            </a:r>
            <a:r>
              <a:rPr lang="en-GB" dirty="0"/>
              <a:t>:</a:t>
            </a:r>
          </a:p>
          <a:p>
            <a:pPr lvl="1"/>
            <a:r>
              <a:rPr lang="en-GB" dirty="0"/>
              <a:t>Churches must </a:t>
            </a:r>
            <a:r>
              <a:rPr lang="en-GB" b="1" dirty="0"/>
              <a:t>register for TINs</a:t>
            </a:r>
            <a:r>
              <a:rPr lang="en-GB" dirty="0"/>
              <a:t>, file </a:t>
            </a:r>
            <a:r>
              <a:rPr lang="en-GB" b="1" dirty="0"/>
              <a:t>annual tax returns</a:t>
            </a:r>
            <a:r>
              <a:rPr lang="en-GB" dirty="0"/>
              <a:t> even if exempt, maintain distinct records for charitable versus commercial operations, and comply with </a:t>
            </a:r>
            <a:r>
              <a:rPr lang="en-GB" b="1" dirty="0"/>
              <a:t>withholding tax obligations</a:t>
            </a:r>
            <a:r>
              <a:rPr lang="en-GB" dirty="0"/>
              <a:t>. </a:t>
            </a:r>
          </a:p>
          <a:p>
            <a:pPr lvl="1"/>
            <a:r>
              <a:rPr lang="en-GB" b="1" dirty="0"/>
              <a:t>Separate accounts</a:t>
            </a:r>
            <a:r>
              <a:rPr lang="en-GB" dirty="0"/>
              <a:t> for church activities and business ventures are essential to avoid tax misclassification. </a:t>
            </a:r>
          </a:p>
          <a:p>
            <a:pPr marL="0" indent="0">
              <a:spcBef>
                <a:spcPts val="2500"/>
              </a:spcBef>
              <a:spcAft>
                <a:spcPts val="600"/>
              </a:spcAft>
              <a:buFont typeface="Arial" panose="020B0604020202020204" pitchFamily="34" charset="0"/>
              <a:buNone/>
            </a:pPr>
            <a:endParaRPr lang="en-US" sz="1400" dirty="0"/>
          </a:p>
        </p:txBody>
      </p:sp>
      <p:pic>
        <p:nvPicPr>
          <p:cNvPr id="7" name="Picture Placeholder 6">
            <a:extLst>
              <a:ext uri="{FF2B5EF4-FFF2-40B4-BE49-F238E27FC236}">
                <a16:creationId xmlns:a16="http://schemas.microsoft.com/office/drawing/2014/main" xmlns="" id="{1E6C8AB8-871F-6FE6-2E34-E32E3240B08C}"/>
              </a:ext>
            </a:extLst>
          </p:cNvPr>
          <p:cNvPicPr>
            <a:picLocks noGrp="1" noChangeAspect="1"/>
          </p:cNvPicPr>
          <p:nvPr>
            <p:ph type="pic" sz="quarter" idx="13"/>
          </p:nvPr>
        </p:nvPicPr>
        <p:blipFill>
          <a:blip r:embed="rId3"/>
          <a:srcRect l="14968" r="14968"/>
          <a:stretch>
            <a:fillRect/>
          </a:stretch>
        </p:blipFill>
        <p:spPr>
          <a:prstGeom prst="rect">
            <a:avLst/>
          </a:prstGeom>
        </p:spPr>
      </p:pic>
      <p:sp>
        <p:nvSpPr>
          <p:cNvPr id="8" name="Footer Placeholder 7">
            <a:extLst>
              <a:ext uri="{FF2B5EF4-FFF2-40B4-BE49-F238E27FC236}">
                <a16:creationId xmlns:a16="http://schemas.microsoft.com/office/drawing/2014/main" xmlns="" id="{DE43E1E3-B88A-67C8-28C9-2BFDA55F47F5}"/>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82671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AC678B4-C4AA-4FF9-2988-C217AC5DC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0BAA0DC-5B48-DD58-E725-D5A1FBEDC182}"/>
              </a:ext>
            </a:extLst>
          </p:cNvPr>
          <p:cNvSpPr>
            <a:spLocks noGrp="1"/>
          </p:cNvSpPr>
          <p:nvPr>
            <p:ph type="title"/>
          </p:nvPr>
        </p:nvSpPr>
        <p:spPr>
          <a:xfrm>
            <a:off x="4919525" y="219456"/>
            <a:ext cx="6376547" cy="1066006"/>
          </a:xfrm>
        </p:spPr>
        <p:txBody>
          <a:bodyPr vert="horz" lIns="91440" tIns="45720" rIns="91440" bIns="45720" rtlCol="0" anchor="t">
            <a:normAutofit/>
          </a:bodyPr>
          <a:lstStyle/>
          <a:p>
            <a:r>
              <a:rPr lang="en-US" sz="3200" dirty="0"/>
              <a:t>The Need To Be Informed, Ready, &amp; Compliant (2)</a:t>
            </a:r>
            <a:endParaRPr lang="en-US" b="0" kern="1200" spc="-100" baseline="0" dirty="0">
              <a:latin typeface="+mj-lt"/>
              <a:ea typeface="+mj-ea"/>
              <a:cs typeface="+mj-cs"/>
            </a:endParaRPr>
          </a:p>
        </p:txBody>
      </p:sp>
      <p:sp>
        <p:nvSpPr>
          <p:cNvPr id="5" name="TextBox 4">
            <a:extLst>
              <a:ext uri="{FF2B5EF4-FFF2-40B4-BE49-F238E27FC236}">
                <a16:creationId xmlns:a16="http://schemas.microsoft.com/office/drawing/2014/main" xmlns="" id="{FB63074E-6B46-0292-E948-68A0201AECB1}"/>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919526" y="1285462"/>
            <a:ext cx="6376546" cy="4986355"/>
          </a:xfrm>
          <a:prstGeom prst="rect">
            <a:avLst/>
          </a:prstGeom>
        </p:spPr>
        <p:txBody>
          <a:bodyPr>
            <a:normAutofit lnSpcReduction="10000"/>
          </a:bodyPr>
          <a:lstStyle/>
          <a:p>
            <a:pPr lvl="0"/>
            <a:r>
              <a:rPr lang="en-GB" b="1" dirty="0"/>
              <a:t>Digital &amp; Administrative Compliance</a:t>
            </a:r>
            <a:r>
              <a:rPr lang="en-GB" dirty="0"/>
              <a:t>:</a:t>
            </a:r>
          </a:p>
          <a:p>
            <a:pPr lvl="1"/>
            <a:r>
              <a:rPr lang="en-GB" dirty="0"/>
              <a:t>All financial transactions should go through </a:t>
            </a:r>
            <a:r>
              <a:rPr lang="en-GB" b="1" dirty="0"/>
              <a:t>traceable, electronic channels</a:t>
            </a:r>
            <a:r>
              <a:rPr lang="en-GB" dirty="0"/>
              <a:t>. Unauthorised collections are illegal. </a:t>
            </a:r>
          </a:p>
          <a:p>
            <a:pPr lvl="1"/>
            <a:r>
              <a:rPr lang="en-GB" dirty="0"/>
              <a:t>Church finance teams should adopt </a:t>
            </a:r>
            <a:r>
              <a:rPr lang="en-GB" b="1" dirty="0"/>
              <a:t>e‑filing systems</a:t>
            </a:r>
            <a:r>
              <a:rPr lang="en-GB" dirty="0"/>
              <a:t> and ensure the timely submission of PAYE and withholding taxes. </a:t>
            </a:r>
          </a:p>
          <a:p>
            <a:pPr lvl="0"/>
            <a:r>
              <a:rPr lang="en-GB" b="1" dirty="0"/>
              <a:t>Risk Mitigation</a:t>
            </a:r>
            <a:r>
              <a:rPr lang="en-GB" dirty="0"/>
              <a:t>:</a:t>
            </a:r>
          </a:p>
          <a:p>
            <a:pPr lvl="1"/>
            <a:r>
              <a:rPr lang="en-GB" dirty="0"/>
              <a:t>Penalties exist for improper filings, back-dating, and non-payment. Clear separation and documentation reduce audit risks. </a:t>
            </a:r>
          </a:p>
          <a:p>
            <a:pPr lvl="0"/>
            <a:r>
              <a:rPr lang="en-GB" b="1" dirty="0"/>
              <a:t>Strategic Opportunities</a:t>
            </a:r>
            <a:r>
              <a:rPr lang="en-GB" dirty="0"/>
              <a:t>:</a:t>
            </a:r>
          </a:p>
          <a:p>
            <a:pPr lvl="1"/>
            <a:r>
              <a:rPr lang="en-GB" dirty="0"/>
              <a:t>Educative services, welfare programs, and small-scale business initiatives by the Church can leverage </a:t>
            </a:r>
            <a:r>
              <a:rPr lang="en-GB" b="1" dirty="0"/>
              <a:t>exemptions</a:t>
            </a:r>
            <a:r>
              <a:rPr lang="en-GB" dirty="0"/>
              <a:t>, while any commercial arm may benefit from </a:t>
            </a:r>
            <a:r>
              <a:rPr lang="en-GB" b="1" dirty="0"/>
              <a:t>small entity reliefs</a:t>
            </a:r>
            <a:r>
              <a:rPr lang="en-GB" dirty="0"/>
              <a:t>.</a:t>
            </a:r>
          </a:p>
          <a:p>
            <a:pPr lvl="1"/>
            <a:r>
              <a:rPr lang="en-GB" dirty="0"/>
              <a:t>By adopting </a:t>
            </a:r>
            <a:r>
              <a:rPr lang="en-GB" b="1" dirty="0"/>
              <a:t>best-in-class governance</a:t>
            </a:r>
            <a:r>
              <a:rPr lang="en-GB" dirty="0"/>
              <a:t>, the Church bolsters internal integrity, donor confidence, and public credibility</a:t>
            </a:r>
            <a:endParaRPr lang="en-US" sz="1400" dirty="0"/>
          </a:p>
        </p:txBody>
      </p:sp>
      <p:pic>
        <p:nvPicPr>
          <p:cNvPr id="7" name="Picture Placeholder 6">
            <a:extLst>
              <a:ext uri="{FF2B5EF4-FFF2-40B4-BE49-F238E27FC236}">
                <a16:creationId xmlns:a16="http://schemas.microsoft.com/office/drawing/2014/main" xmlns="" id="{F11C3F86-FF44-8268-F3FA-C9DB8D53D390}"/>
              </a:ext>
            </a:extLst>
          </p:cNvPr>
          <p:cNvPicPr>
            <a:picLocks noGrp="1" noChangeAspect="1"/>
          </p:cNvPicPr>
          <p:nvPr>
            <p:ph type="pic" sz="quarter" idx="13"/>
          </p:nvPr>
        </p:nvPicPr>
        <p:blipFill>
          <a:blip r:embed="rId3"/>
          <a:srcRect l="14968" r="14968"/>
          <a:stretch>
            <a:fillRect/>
          </a:stretch>
        </p:blipFill>
        <p:spPr>
          <a:prstGeom prst="rect">
            <a:avLst/>
          </a:prstGeom>
        </p:spPr>
      </p:pic>
      <p:sp>
        <p:nvSpPr>
          <p:cNvPr id="8" name="Footer Placeholder 7">
            <a:extLst>
              <a:ext uri="{FF2B5EF4-FFF2-40B4-BE49-F238E27FC236}">
                <a16:creationId xmlns:a16="http://schemas.microsoft.com/office/drawing/2014/main" xmlns="" id="{528EE4F7-E739-6782-EF78-8633BBE9C65F}"/>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3540526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F9DCFAF-4878-E48C-70EA-71F52F99E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B586D7C-AF13-4117-E468-B7505A5C2442}"/>
              </a:ext>
            </a:extLst>
          </p:cNvPr>
          <p:cNvSpPr>
            <a:spLocks noGrp="1"/>
          </p:cNvSpPr>
          <p:nvPr>
            <p:ph type="title"/>
          </p:nvPr>
        </p:nvSpPr>
        <p:spPr>
          <a:xfrm>
            <a:off x="4919525" y="219456"/>
            <a:ext cx="6376547" cy="1066006"/>
          </a:xfrm>
        </p:spPr>
        <p:txBody>
          <a:bodyPr vert="horz" lIns="91440" tIns="45720" rIns="91440" bIns="45720" rtlCol="0" anchor="t">
            <a:normAutofit/>
          </a:bodyPr>
          <a:lstStyle/>
          <a:p>
            <a:r>
              <a:rPr lang="en-US" sz="3200" dirty="0"/>
              <a:t>The Need To Be Informed, Ready, &amp; Compliant (3)</a:t>
            </a:r>
            <a:endParaRPr lang="en-US" b="0" kern="1200" spc="-100" baseline="0" dirty="0">
              <a:latin typeface="+mj-lt"/>
              <a:ea typeface="+mj-ea"/>
              <a:cs typeface="+mj-cs"/>
            </a:endParaRPr>
          </a:p>
        </p:txBody>
      </p:sp>
      <p:sp>
        <p:nvSpPr>
          <p:cNvPr id="5" name="TextBox 4">
            <a:extLst>
              <a:ext uri="{FF2B5EF4-FFF2-40B4-BE49-F238E27FC236}">
                <a16:creationId xmlns:a16="http://schemas.microsoft.com/office/drawing/2014/main" xmlns="" id="{2C9A0145-6809-B991-3FA8-DEA8120A974F}"/>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919526" y="1285462"/>
            <a:ext cx="6376546" cy="4986355"/>
          </a:xfrm>
          <a:prstGeom prst="rect">
            <a:avLst/>
          </a:prstGeom>
        </p:spPr>
        <p:txBody>
          <a:bodyPr>
            <a:normAutofit/>
          </a:bodyPr>
          <a:lstStyle/>
          <a:p>
            <a:pPr lvl="0"/>
            <a:endParaRPr lang="en-US" sz="1400" dirty="0"/>
          </a:p>
        </p:txBody>
      </p:sp>
      <p:pic>
        <p:nvPicPr>
          <p:cNvPr id="7" name="Picture Placeholder 6">
            <a:extLst>
              <a:ext uri="{FF2B5EF4-FFF2-40B4-BE49-F238E27FC236}">
                <a16:creationId xmlns:a16="http://schemas.microsoft.com/office/drawing/2014/main" xmlns="" id="{9BE54ACD-156F-DBC8-6FE7-3B104816690A}"/>
              </a:ext>
            </a:extLst>
          </p:cNvPr>
          <p:cNvPicPr>
            <a:picLocks noGrp="1" noChangeAspect="1"/>
          </p:cNvPicPr>
          <p:nvPr>
            <p:ph type="pic" sz="quarter" idx="13"/>
          </p:nvPr>
        </p:nvPicPr>
        <p:blipFill>
          <a:blip r:embed="rId3"/>
          <a:srcRect l="14968" r="14968"/>
          <a:stretch>
            <a:fillRect/>
          </a:stretch>
        </p:blipFill>
        <p:spPr>
          <a:prstGeom prst="rect">
            <a:avLst/>
          </a:prstGeom>
        </p:spPr>
      </p:pic>
      <p:graphicFrame>
        <p:nvGraphicFramePr>
          <p:cNvPr id="3" name="Table 2">
            <a:extLst>
              <a:ext uri="{FF2B5EF4-FFF2-40B4-BE49-F238E27FC236}">
                <a16:creationId xmlns:a16="http://schemas.microsoft.com/office/drawing/2014/main" xmlns="" id="{AC71F7DA-F73B-A83B-3E0A-E51A73BBE382}"/>
              </a:ext>
            </a:extLst>
          </p:cNvPr>
          <p:cNvGraphicFramePr>
            <a:graphicFrameLocks noGrp="1"/>
          </p:cNvGraphicFramePr>
          <p:nvPr>
            <p:extLst>
              <p:ext uri="{D42A27DB-BD31-4B8C-83A1-F6EECF244321}">
                <p14:modId xmlns:p14="http://schemas.microsoft.com/office/powerpoint/2010/main" val="1090105318"/>
              </p:ext>
            </p:extLst>
          </p:nvPr>
        </p:nvGraphicFramePr>
        <p:xfrm>
          <a:off x="4919525" y="1219201"/>
          <a:ext cx="6099313" cy="5223828"/>
        </p:xfrm>
        <a:graphic>
          <a:graphicData uri="http://schemas.openxmlformats.org/drawingml/2006/table">
            <a:tbl>
              <a:tblPr/>
              <a:tblGrid>
                <a:gridCol w="6099313">
                  <a:extLst>
                    <a:ext uri="{9D8B030D-6E8A-4147-A177-3AD203B41FA5}">
                      <a16:colId xmlns:a16="http://schemas.microsoft.com/office/drawing/2014/main" xmlns="" val="3182370627"/>
                    </a:ext>
                  </a:extLst>
                </a:gridCol>
              </a:tblGrid>
              <a:tr h="4681972">
                <a:tc>
                  <a:txBody>
                    <a:bodyPr/>
                    <a:lstStyle/>
                    <a:p>
                      <a:pPr fontAlgn="t">
                        <a:lnSpc>
                          <a:spcPts val="1500"/>
                        </a:lnSpc>
                        <a:buNone/>
                      </a:pPr>
                      <a:r>
                        <a:rPr lang="en-GB" b="1" i="0" dirty="0">
                          <a:effectLst/>
                          <a:latin typeface="Segoe UI" panose="020B0502040204020203" pitchFamily="34" charset="0"/>
                        </a:rPr>
                        <a:t>Avoid tax liabilities and penalties</a:t>
                      </a:r>
                      <a:r>
                        <a:rPr lang="en-GB" b="0" i="0" dirty="0">
                          <a:effectLst/>
                          <a:latin typeface="Segoe UI" panose="020B0502040204020203" pitchFamily="34" charset="0"/>
                        </a:rPr>
                        <a:t>: </a:t>
                      </a:r>
                    </a:p>
                    <a:p>
                      <a:pPr fontAlgn="t">
                        <a:lnSpc>
                          <a:spcPts val="1500"/>
                        </a:lnSpc>
                        <a:buNone/>
                      </a:pPr>
                      <a:endParaRPr lang="en-GB" b="0" i="0" dirty="0">
                        <a:effectLst/>
                        <a:latin typeface="Segoe UI" panose="020B0502040204020203" pitchFamily="34" charset="0"/>
                      </a:endParaRPr>
                    </a:p>
                    <a:p>
                      <a:pPr fontAlgn="t">
                        <a:lnSpc>
                          <a:spcPts val="1500"/>
                        </a:lnSpc>
                        <a:buNone/>
                      </a:pPr>
                      <a:r>
                        <a:rPr lang="en-GB" b="0" i="0" dirty="0">
                          <a:effectLst/>
                          <a:latin typeface="Segoe UI" panose="020B0502040204020203" pitchFamily="34" charset="0"/>
                        </a:rPr>
                        <a:t>Mischaracterising advances as income may lead to unpaid PAYE, interest, and fines. </a:t>
                      </a:r>
                    </a:p>
                    <a:p>
                      <a:pPr fontAlgn="t">
                        <a:lnSpc>
                          <a:spcPts val="1500"/>
                        </a:lnSpc>
                        <a:buNone/>
                      </a:pPr>
                      <a:endParaRPr lang="en-GB" b="1" i="0" dirty="0">
                        <a:effectLst/>
                        <a:latin typeface="Segoe UI" panose="020B0502040204020203" pitchFamily="34" charset="0"/>
                      </a:endParaRPr>
                    </a:p>
                    <a:p>
                      <a:pPr fontAlgn="t">
                        <a:lnSpc>
                          <a:spcPts val="1500"/>
                        </a:lnSpc>
                        <a:buNone/>
                      </a:pPr>
                      <a:r>
                        <a:rPr lang="en-GB" b="1" i="0" dirty="0">
                          <a:effectLst/>
                          <a:latin typeface="Segoe UI" panose="020B0502040204020203" pitchFamily="34" charset="0"/>
                        </a:rPr>
                        <a:t>Safeguard tax exemptions</a:t>
                      </a:r>
                      <a:r>
                        <a:rPr lang="en-GB" b="0" i="0" dirty="0">
                          <a:effectLst/>
                          <a:latin typeface="Segoe UI" panose="020B0502040204020203" pitchFamily="34" charset="0"/>
                        </a:rPr>
                        <a:t>: </a:t>
                      </a:r>
                    </a:p>
                    <a:p>
                      <a:pPr fontAlgn="t">
                        <a:lnSpc>
                          <a:spcPts val="1500"/>
                        </a:lnSpc>
                        <a:buNone/>
                      </a:pPr>
                      <a:r>
                        <a:rPr lang="en-GB" b="0" i="0" dirty="0">
                          <a:effectLst/>
                          <a:latin typeface="Segoe UI" panose="020B0502040204020203" pitchFamily="34" charset="0"/>
                        </a:rPr>
                        <a:t>Clear segregation of charitable funds from personal income strengthens legal compliance. </a:t>
                      </a:r>
                    </a:p>
                    <a:p>
                      <a:pPr fontAlgn="t">
                        <a:lnSpc>
                          <a:spcPts val="1500"/>
                        </a:lnSpc>
                        <a:buNone/>
                      </a:pPr>
                      <a:endParaRPr lang="en-GB" b="0" i="0" dirty="0">
                        <a:effectLst/>
                        <a:latin typeface="Segoe UI" panose="020B0502040204020203" pitchFamily="34" charset="0"/>
                      </a:endParaRPr>
                    </a:p>
                    <a:p>
                      <a:pPr fontAlgn="t">
                        <a:lnSpc>
                          <a:spcPts val="1500"/>
                        </a:lnSpc>
                        <a:buNone/>
                      </a:pPr>
                      <a:r>
                        <a:rPr lang="en-GB" b="1" i="0" dirty="0">
                          <a:effectLst/>
                          <a:latin typeface="Segoe UI" panose="020B0502040204020203" pitchFamily="34" charset="0"/>
                        </a:rPr>
                        <a:t>Enhance transparency and accountability</a:t>
                      </a:r>
                      <a:r>
                        <a:rPr lang="en-GB" b="0" i="0" dirty="0">
                          <a:effectLst/>
                          <a:latin typeface="Segoe UI" panose="020B0502040204020203" pitchFamily="34" charset="0"/>
                        </a:rPr>
                        <a:t>: </a:t>
                      </a:r>
                    </a:p>
                    <a:p>
                      <a:pPr fontAlgn="t">
                        <a:lnSpc>
                          <a:spcPts val="1500"/>
                        </a:lnSpc>
                        <a:buNone/>
                      </a:pPr>
                      <a:endParaRPr lang="en-GB" b="0" i="0" dirty="0">
                        <a:effectLst/>
                        <a:latin typeface="Segoe UI" panose="020B0502040204020203" pitchFamily="34" charset="0"/>
                      </a:endParaRPr>
                    </a:p>
                    <a:p>
                      <a:pPr fontAlgn="t">
                        <a:lnSpc>
                          <a:spcPts val="1500"/>
                        </a:lnSpc>
                        <a:buNone/>
                      </a:pPr>
                      <a:r>
                        <a:rPr lang="en-GB" b="0" i="0" dirty="0">
                          <a:effectLst/>
                          <a:latin typeface="Segoe UI" panose="020B0502040204020203" pitchFamily="34" charset="0"/>
                        </a:rPr>
                        <a:t>Proper financial controls support trust among parishioners, donors, and regulatory authorities. </a:t>
                      </a:r>
                    </a:p>
                    <a:p>
                      <a:pPr fontAlgn="t">
                        <a:lnSpc>
                          <a:spcPts val="1500"/>
                        </a:lnSpc>
                        <a:buNone/>
                      </a:pPr>
                      <a:endParaRPr lang="en-GB" b="0" i="0" dirty="0">
                        <a:effectLst/>
                        <a:latin typeface="Segoe UI" panose="020B0502040204020203" pitchFamily="34" charset="0"/>
                      </a:endParaRPr>
                    </a:p>
                    <a:p>
                      <a:pPr fontAlgn="t">
                        <a:lnSpc>
                          <a:spcPts val="1500"/>
                        </a:lnSpc>
                        <a:buNone/>
                      </a:pPr>
                      <a:r>
                        <a:rPr lang="en-GB" b="1" i="0" dirty="0">
                          <a:effectLst/>
                          <a:latin typeface="Segoe UI" panose="020B0502040204020203" pitchFamily="34" charset="0"/>
                        </a:rPr>
                        <a:t>Protect priests</a:t>
                      </a:r>
                      <a:r>
                        <a:rPr lang="en-GB" b="0" i="0" dirty="0">
                          <a:effectLst/>
                          <a:latin typeface="Segoe UI" panose="020B0502040204020203" pitchFamily="34" charset="0"/>
                        </a:rPr>
                        <a:t>: </a:t>
                      </a:r>
                    </a:p>
                    <a:p>
                      <a:pPr fontAlgn="t">
                        <a:lnSpc>
                          <a:spcPts val="1500"/>
                        </a:lnSpc>
                        <a:buNone/>
                      </a:pPr>
                      <a:endParaRPr lang="en-GB" b="0" i="0" dirty="0">
                        <a:effectLst/>
                        <a:latin typeface="Segoe UI" panose="020B0502040204020203" pitchFamily="34" charset="0"/>
                      </a:endParaRPr>
                    </a:p>
                    <a:p>
                      <a:pPr fontAlgn="t">
                        <a:lnSpc>
                          <a:spcPts val="1500"/>
                        </a:lnSpc>
                        <a:buNone/>
                      </a:pPr>
                      <a:r>
                        <a:rPr lang="en-GB" b="0" i="0" dirty="0">
                          <a:effectLst/>
                          <a:latin typeface="Segoe UI" panose="020B0502040204020203" pitchFamily="34" charset="0"/>
                        </a:rPr>
                        <a:t>Clarifies tax status and prevents personal tax liabilities arising from poorly managed allowances or unreconciled advances.</a:t>
                      </a:r>
                    </a:p>
                  </a:txBody>
                  <a:tcP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703625045"/>
                  </a:ext>
                </a:extLst>
              </a:tr>
              <a:tr h="541856">
                <a:tc>
                  <a:txBody>
                    <a:bodyPr/>
                    <a:lstStyle/>
                    <a:p>
                      <a:endParaRPr lang="en-GB" dirty="0"/>
                    </a:p>
                  </a:txBody>
                  <a:tcPr>
                    <a:lnT w="6350" cap="flat" cmpd="sng" algn="ctr">
                      <a:solidFill>
                        <a:srgbClr val="E6E6E6"/>
                      </a:solidFill>
                      <a:prstDash val="solid"/>
                      <a:round/>
                      <a:headEnd type="none" w="med" len="med"/>
                      <a:tailEnd type="none" w="med" len="med"/>
                    </a:lnT>
                  </a:tcPr>
                </a:tc>
                <a:extLst>
                  <a:ext uri="{0D108BD9-81ED-4DB2-BD59-A6C34878D82A}">
                    <a16:rowId xmlns:a16="http://schemas.microsoft.com/office/drawing/2014/main" xmlns="" val="4289275377"/>
                  </a:ext>
                </a:extLst>
              </a:tr>
            </a:tbl>
          </a:graphicData>
        </a:graphic>
      </p:graphicFrame>
      <p:sp>
        <p:nvSpPr>
          <p:cNvPr id="4" name="Footer Placeholder 3">
            <a:extLst>
              <a:ext uri="{FF2B5EF4-FFF2-40B4-BE49-F238E27FC236}">
                <a16:creationId xmlns:a16="http://schemas.microsoft.com/office/drawing/2014/main" xmlns="" id="{F68F7305-AA74-D9A5-FD7A-FC5B6D0E1674}"/>
              </a:ext>
            </a:extLst>
          </p:cNvPr>
          <p:cNvSpPr>
            <a:spLocks noGrp="1"/>
          </p:cNvSpPr>
          <p:nvPr>
            <p:ph type="ftr" sz="quarter" idx="11"/>
          </p:nvPr>
        </p:nvSpPr>
        <p:spPr/>
        <p:txBody>
          <a:bodyPr/>
          <a:lstStyle/>
          <a:p>
            <a:r>
              <a:rPr lang="en-GB"/>
              <a:t>CATHOLIC SECRETARIAT OF NIG.- TRAINING ON NEW TAX LAW</a:t>
            </a:r>
            <a:endParaRPr lang="en-US"/>
          </a:p>
        </p:txBody>
      </p:sp>
    </p:spTree>
    <p:extLst>
      <p:ext uri="{BB962C8B-B14F-4D97-AF65-F5344CB8AC3E}">
        <p14:creationId xmlns:p14="http://schemas.microsoft.com/office/powerpoint/2010/main" val="610005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50"/>
                                  </p:stCondLst>
                                  <p:endCondLst>
                                    <p:cond evt="begin" delay="0">
                                      <p:tn val="5"/>
                                    </p:cond>
                                  </p:end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une">
  <a:themeElements>
    <a:clrScheme name="Dune">
      <a:dk1>
        <a:srgbClr val="131313"/>
      </a:dk1>
      <a:lt1>
        <a:sysClr val="window" lastClr="FFFFFF"/>
      </a:lt1>
      <a:dk2>
        <a:srgbClr val="272D2B"/>
      </a:dk2>
      <a:lt2>
        <a:srgbClr val="F0EDE6"/>
      </a:lt2>
      <a:accent1>
        <a:srgbClr val="647E6B"/>
      </a:accent1>
      <a:accent2>
        <a:srgbClr val="476262"/>
      </a:accent2>
      <a:accent3>
        <a:srgbClr val="9B8C69"/>
      </a:accent3>
      <a:accent4>
        <a:srgbClr val="BA988C"/>
      </a:accent4>
      <a:accent5>
        <a:srgbClr val="A27C7C"/>
      </a:accent5>
      <a:accent6>
        <a:srgbClr val="79958B"/>
      </a:accent6>
      <a:hlink>
        <a:srgbClr val="476262"/>
      </a:hlink>
      <a:folHlink>
        <a:srgbClr val="A27C7C"/>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ne" id="{826328CA-5F67-4711-B85D-145ABD90F0C2}" vid="{19057A55-7D5A-4630-9E53-CA5ED64477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9C16DF-FD5D-45EB-A5D0-4ED61432363F}">
  <ds:schemaRefs>
    <ds:schemaRef ds:uri="http://schemas.microsoft.com/sharepoint/v3"/>
    <ds:schemaRef ds:uri="230e9df3-be65-4c73-a93b-d1236ebd677e"/>
    <ds:schemaRef ds:uri="http://purl.org/dc/terms/"/>
    <ds:schemaRef ds:uri="http://schemas.openxmlformats.org/package/2006/metadata/core-properties"/>
    <ds:schemaRef ds:uri="16c05727-aa75-4e4a-9b5f-8a80a1165891"/>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9BD7DE58-0BE1-4C71-B87C-2A79B7BE4426}">
  <ds:schemaRefs>
    <ds:schemaRef ds:uri="http://schemas.microsoft.com/sharepoint/v3/contenttype/forms"/>
  </ds:schemaRefs>
</ds:datastoreItem>
</file>

<file path=customXml/itemProps3.xml><?xml version="1.0" encoding="utf-8"?>
<ds:datastoreItem xmlns:ds="http://schemas.openxmlformats.org/officeDocument/2006/customXml" ds:itemID="{8C940ACA-6755-480B-98F2-5699A89626CC}">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Dune</Template>
  <TotalTime>525</TotalTime>
  <Words>1338</Words>
  <Application>Microsoft Office PowerPoint</Application>
  <PresentationFormat>Widescreen</PresentationFormat>
  <Paragraphs>171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Neue Haas Grotesk Text Pro</vt:lpstr>
      <vt:lpstr>Segoe UI</vt:lpstr>
      <vt:lpstr>Dune</vt:lpstr>
      <vt:lpstr>The General Overview of Nigerian Tax Laws and The Influence of Taxes In An Emerging Economy</vt:lpstr>
      <vt:lpstr>Overview of 2025 Tax Reforms</vt:lpstr>
      <vt:lpstr>The New Nigerian Tax Architecture</vt:lpstr>
      <vt:lpstr>Four Key Acts</vt:lpstr>
      <vt:lpstr>Key Provisions</vt:lpstr>
      <vt:lpstr>Why Compliance Matters for the Catholic Church</vt:lpstr>
      <vt:lpstr>The Need To Be Informed, Ready, &amp; Compliant</vt:lpstr>
      <vt:lpstr>The Need To Be Informed, Ready, &amp; Compliant (2)</vt:lpstr>
      <vt:lpstr>The Need To Be Informed, Ready, &amp; Compliant (3)</vt:lpstr>
      <vt:lpstr>Clergy Tax Compliance &amp; Cash Advance Management</vt:lpstr>
      <vt:lpstr>Personal Income Tax for Priests</vt:lpstr>
      <vt:lpstr>Managing Cash Advances</vt:lpstr>
      <vt:lpstr>Action Plan for The Church  Leadership</vt:lpstr>
      <vt:lpstr>Next 30–60 Days</vt:lpstr>
      <vt:lpstr>Next 90–180 Days</vt:lpstr>
      <vt:lpstr>Recommendations &amp; Conclusion</vt:lpstr>
      <vt:lpstr>Key Recommendations and Closing Remarks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General Overview of Nigerian Tax Laws and The Influence of Taxes In An Emerging Economy</dc:title>
  <dc:creator>Augustine Rotimi Odukoya</dc:creator>
  <cp:lastModifiedBy>MICHAEL BANJO</cp:lastModifiedBy>
  <cp:revision>6</cp:revision>
  <dcterms:created xsi:type="dcterms:W3CDTF">2025-08-21T23:11:21Z</dcterms:created>
  <dcterms:modified xsi:type="dcterms:W3CDTF">2025-12-18T22:23:03Z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